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761163" cy="994251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8E"/>
    <a:srgbClr val="A20000"/>
    <a:srgbClr val="41BE14"/>
    <a:srgbClr val="2829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026" y="15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57212" y="5349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412750" y="4853412"/>
            <a:ext cx="916305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12750" y="3886200"/>
            <a:ext cx="916305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16.12.2022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915400" y="6473952"/>
            <a:ext cx="822198" cy="246888"/>
          </a:xfrm>
        </p:spPr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16.12.2022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29500" y="549277"/>
            <a:ext cx="1981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549277"/>
            <a:ext cx="67691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16.12.2022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16.12.2022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879850" y="76201"/>
            <a:ext cx="31369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915400" y="6473952"/>
            <a:ext cx="822198" cy="246888"/>
          </a:xfrm>
        </p:spPr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57212" y="3444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12750" y="1676400"/>
            <a:ext cx="916305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16.12.2022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95515" y="2947086"/>
            <a:ext cx="94107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30200" y="1600200"/>
            <a:ext cx="45402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7053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16.12.2022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30200" y="5410200"/>
            <a:ext cx="932815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4898" y="666750"/>
            <a:ext cx="4648102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5032111" y="666750"/>
            <a:ext cx="464992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304898" y="1316038"/>
            <a:ext cx="4648102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5036124" y="1316038"/>
            <a:ext cx="4645914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16.12.2022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915400" y="6477000"/>
            <a:ext cx="825500" cy="246888"/>
          </a:xfrm>
        </p:spPr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57212" y="6019801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16.12.2022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16.12.2022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57212" y="5849118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95300" y="5486400"/>
            <a:ext cx="916305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95300" y="609600"/>
            <a:ext cx="3259006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872971" y="609600"/>
            <a:ext cx="5785379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16.12.2022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797300" y="616634"/>
            <a:ext cx="54483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16.12.2022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412750" y="4993760"/>
            <a:ext cx="635635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412750" y="5533218"/>
            <a:ext cx="635635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30200" y="1554163"/>
            <a:ext cx="94107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7016750" y="76201"/>
            <a:ext cx="272415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E66A26A-46A6-4AE8-B5E4-962E8D001AEC}" type="datetimeFigureOut">
              <a:rPr lang="uk-UA" smtClean="0"/>
              <a:pPr/>
              <a:t>16.12.2022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384550" y="76201"/>
            <a:ext cx="36322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915400" y="6477001"/>
            <a:ext cx="8255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30200" y="457200"/>
            <a:ext cx="94107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57212" y="1057987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0" y="0"/>
            <a:ext cx="9937761" cy="69573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6" name="Прямоугольник 5"/>
          <p:cNvSpPr/>
          <p:nvPr/>
        </p:nvSpPr>
        <p:spPr>
          <a:xfrm>
            <a:off x="2024712" y="760398"/>
            <a:ext cx="5474287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uk-UA" sz="480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</a:rPr>
              <a:t>СЕРТИФИКАТ</a:t>
            </a:r>
            <a:endParaRPr lang="uk-UA" sz="4800" i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24712" y="1513413"/>
            <a:ext cx="595262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</a:t>
            </a:r>
          </a:p>
          <a:p>
            <a:pPr algn="ctr"/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отборочного этапа областного конкурса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«Ёлка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Эколят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олодых защитников Природы»</a:t>
            </a:r>
          </a:p>
          <a:p>
            <a:pPr algn="ctr"/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4761854" y="5238388"/>
            <a:ext cx="127126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 </a:t>
            </a:r>
          </a:p>
          <a:p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Рославль</a:t>
            </a:r>
          </a:p>
          <a:p>
            <a:r>
              <a:rPr 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6721" y="4071944"/>
            <a:ext cx="194277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16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endParaRPr lang="ru-RU" sz="1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Директор</a:t>
            </a:r>
          </a:p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МБУДО «СЮН»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622485" y="4304564"/>
            <a:ext cx="177043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.С. </a:t>
            </a:r>
            <a:r>
              <a:rPr lang="ru-RU" sz="1400" b="1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Козунова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1\Desktop\Печать000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8"/>
          <a:stretch/>
        </p:blipFill>
        <p:spPr bwMode="auto">
          <a:xfrm>
            <a:off x="5241359" y="4337864"/>
            <a:ext cx="1223809" cy="1163520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2360713" y="1976553"/>
            <a:ext cx="51382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выдан</a:t>
            </a:r>
          </a:p>
          <a:p>
            <a:pPr algn="ctr"/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18705" y="4673896"/>
            <a:ext cx="1155549" cy="967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n>
                <a:solidFill>
                  <a:schemeClr val="bg2">
                    <a:lumMod val="10000"/>
                  </a:schemeClr>
                </a:solidFill>
              </a:ln>
            </a:endParaRPr>
          </a:p>
        </p:txBody>
      </p:sp>
      <p:pic>
        <p:nvPicPr>
          <p:cNvPr id="8" name="Picture 2" descr="C:\Users\Lenovo\Pictures\подпис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566" y="4620359"/>
            <a:ext cx="792088" cy="598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44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765</TotalTime>
  <Words>37</Words>
  <Application>Microsoft Office PowerPoint</Application>
  <PresentationFormat>Лист A4 (210x297 мм)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Pavel</dc:creator>
  <cp:lastModifiedBy>1</cp:lastModifiedBy>
  <cp:revision>82</cp:revision>
  <cp:lastPrinted>2021-01-29T10:37:52Z</cp:lastPrinted>
  <dcterms:created xsi:type="dcterms:W3CDTF">2015-03-17T15:21:50Z</dcterms:created>
  <dcterms:modified xsi:type="dcterms:W3CDTF">2022-12-16T07:39:30Z</dcterms:modified>
</cp:coreProperties>
</file>