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9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65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28B50C-53FE-4046-A1C0-9359FE859AE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70A6DA-FB38-4DC4-A98F-445B1BB9A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med"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g.mota.ru/upload/wallpapers/2009/07/15/11/02/3498/animals_548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9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8458200" cy="122237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Интересные факты о животных</a:t>
            </a:r>
            <a:endParaRPr lang="ru-RU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229600" cy="2016224"/>
          </a:xfrm>
        </p:spPr>
        <p:txBody>
          <a:bodyPr/>
          <a:lstStyle/>
          <a:p>
            <a:r>
              <a:rPr lang="ru-RU" dirty="0" smtClean="0"/>
              <a:t>Слоны и люди - единственные млекопитающие, которые могут стоять на голове.</a:t>
            </a:r>
            <a:endParaRPr lang="ru-RU" dirty="0"/>
          </a:p>
        </p:txBody>
      </p:sp>
      <p:pic>
        <p:nvPicPr>
          <p:cNvPr id="221186" name="Picture 2" descr="http://img1.liveinternet.ru/images/attach/b/3/41/732/41732990_s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816424" cy="4001667"/>
          </a:xfrm>
          <a:prstGeom prst="rect">
            <a:avLst/>
          </a:prstGeom>
          <a:noFill/>
        </p:spPr>
      </p:pic>
      <p:pic>
        <p:nvPicPr>
          <p:cNvPr id="221188" name="Picture 4" descr="http://www.marycatherinestarr.com/uploads/6/8/0/6/680696/8162940.jpg?6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304184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229600" cy="754104"/>
          </a:xfrm>
        </p:spPr>
        <p:txBody>
          <a:bodyPr/>
          <a:lstStyle/>
          <a:p>
            <a:r>
              <a:rPr lang="ru-RU" dirty="0" smtClean="0"/>
              <a:t>Колибри не могут ходить.</a:t>
            </a:r>
            <a:endParaRPr lang="ru-RU" dirty="0"/>
          </a:p>
        </p:txBody>
      </p:sp>
      <p:pic>
        <p:nvPicPr>
          <p:cNvPr id="220164" name="Picture 4" descr="http://img1.liveinternet.ru/images/attach/c/2/74/92/74092915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6667500" cy="44245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29600" cy="3312368"/>
          </a:xfrm>
        </p:spPr>
        <p:txBody>
          <a:bodyPr/>
          <a:lstStyle/>
          <a:p>
            <a:r>
              <a:rPr lang="ru-RU" sz="2400" dirty="0" smtClean="0"/>
              <a:t>Если бы летучая мышь услышала свой крик, которым она </a:t>
            </a:r>
            <a:r>
              <a:rPr lang="ru-RU" sz="2400" dirty="0" err="1" smtClean="0"/>
              <a:t>лоцирует</a:t>
            </a:r>
            <a:r>
              <a:rPr lang="ru-RU" sz="2400" dirty="0" smtClean="0"/>
              <a:t>, неотраженным, она бы оглохла. Поэтому перед испусканием </a:t>
            </a:r>
            <a:r>
              <a:rPr lang="ru-RU" sz="2400" dirty="0" err="1" smtClean="0"/>
              <a:t>лоцируещего</a:t>
            </a:r>
            <a:r>
              <a:rPr lang="ru-RU" sz="2400" dirty="0" smtClean="0"/>
              <a:t> крика мышь дает писк, который заставляет мышцы слухового аппарата напрягаться, и громкий крик она воспринимает уже нормально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0402" name="Picture 2" descr="http://static.diary.ru/userdir/3/1/5/8/3158830/79001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6381750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29600" cy="53285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dirty="0" smtClean="0"/>
              <a:t>Несмотря на горб, позвоночник у верблюда прямой.</a:t>
            </a:r>
          </a:p>
          <a:p>
            <a:endParaRPr lang="ru-RU" sz="2400" b="1" dirty="0" smtClean="0"/>
          </a:p>
          <a:p>
            <a:r>
              <a:rPr lang="ru-RU" sz="2400" dirty="0" smtClean="0"/>
              <a:t> У акул иммунитет к раку.</a:t>
            </a:r>
          </a:p>
          <a:p>
            <a:endParaRPr lang="ru-RU" sz="2400" b="1" dirty="0" smtClean="0"/>
          </a:p>
          <a:p>
            <a:r>
              <a:rPr lang="ru-RU" sz="2400" dirty="0" smtClean="0"/>
              <a:t> Морская звезда может вывернуть свой желудок наизнанку.</a:t>
            </a:r>
          </a:p>
          <a:p>
            <a:endParaRPr lang="ru-RU" sz="2400" b="1" dirty="0" smtClean="0"/>
          </a:p>
          <a:p>
            <a:r>
              <a:rPr lang="ru-RU" sz="2400" dirty="0" smtClean="0"/>
              <a:t> Животное, которое дольше всех может не пить - крыса.</a:t>
            </a:r>
          </a:p>
          <a:p>
            <a:endParaRPr lang="ru-RU" sz="2400" dirty="0" smtClean="0"/>
          </a:p>
          <a:p>
            <a:r>
              <a:rPr lang="ru-RU" sz="2400" dirty="0" smtClean="0"/>
              <a:t> Бегемоты рождаются под водой.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373616" cy="25649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smtClean="0"/>
              <a:t>Орангутанги предупреждают об агрессии громкой отрыжкой.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3074" name="Picture 2" descr="http://cs425218.vk.me/v425218862/9660/OUMpjZ75_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473180" cy="4314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29600" cy="2194264"/>
          </a:xfrm>
        </p:spPr>
        <p:txBody>
          <a:bodyPr/>
          <a:lstStyle/>
          <a:p>
            <a:r>
              <a:rPr lang="ru-RU" dirty="0" smtClean="0"/>
              <a:t>Зебра - белая с черными полосами, а не наоборот.</a:t>
            </a:r>
            <a:endParaRPr lang="ru-RU" dirty="0"/>
          </a:p>
        </p:txBody>
      </p:sp>
      <p:pic>
        <p:nvPicPr>
          <p:cNvPr id="227330" name="Picture 2" descr="http://stat18.privet.ru/lr/0a2e6fc89215240823ea8b14336d17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191250" cy="46482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29600" cy="1690208"/>
          </a:xfrm>
        </p:spPr>
        <p:txBody>
          <a:bodyPr/>
          <a:lstStyle/>
          <a:p>
            <a:r>
              <a:rPr lang="ru-RU" dirty="0" smtClean="0"/>
              <a:t>В теле гусеницы больше мышц, чем в теле человека.</a:t>
            </a:r>
            <a:endParaRPr lang="ru-RU" dirty="0"/>
          </a:p>
        </p:txBody>
      </p:sp>
      <p:pic>
        <p:nvPicPr>
          <p:cNvPr id="226306" name="Picture 2" descr="http://stat20.privet.ru/lr/0b265efba92c2c2eb7d7d9b97c9f4c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191250" cy="4695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Лисий хвост меняет свой внешний вид в зависимости от времени года, зимой он особенно красив.</a:t>
            </a:r>
            <a:endParaRPr lang="ru-RU" sz="2400" dirty="0"/>
          </a:p>
        </p:txBody>
      </p:sp>
      <p:pic>
        <p:nvPicPr>
          <p:cNvPr id="17410" name="Picture 2" descr="http://cs313227.vk.me/v313227862/a117/G99WBpY9r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16824" cy="43426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1440160"/>
          </a:xfrm>
        </p:spPr>
        <p:txBody>
          <a:bodyPr/>
          <a:lstStyle/>
          <a:p>
            <a:r>
              <a:rPr lang="ru-RU" dirty="0" smtClean="0"/>
              <a:t>Самое маленькое сердце из всех хищников имеет… лев.</a:t>
            </a:r>
            <a:endParaRPr lang="ru-RU" dirty="0"/>
          </a:p>
        </p:txBody>
      </p:sp>
      <p:pic>
        <p:nvPicPr>
          <p:cNvPr id="38914" name="Picture 2" descr="http://cs313227.vk.me/v313227862/a0a3/wkg95AzPd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200800" cy="41669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229600" cy="1705744"/>
          </a:xfrm>
        </p:spPr>
        <p:txBody>
          <a:bodyPr/>
          <a:lstStyle/>
          <a:p>
            <a:r>
              <a:rPr lang="ru-RU" dirty="0" smtClean="0"/>
              <a:t>Если нет другой пищи, шакалы способны долгое время питаться травой.</a:t>
            </a:r>
            <a:endParaRPr lang="ru-RU" dirty="0"/>
          </a:p>
        </p:txBody>
      </p:sp>
      <p:pic>
        <p:nvPicPr>
          <p:cNvPr id="37890" name="Picture 2" descr="http://cs424530.vk.me/v424530862/5e29/tE4jy_Dd1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475358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http://img105.imageshack.us/img105/8461/2nvcf7lbj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229600" cy="2160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Чтобы сделать килограмм меда, пчелка должна облететь 2 млн. цветков.</a:t>
            </a:r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29600" cy="1201688"/>
          </a:xfrm>
        </p:spPr>
        <p:txBody>
          <a:bodyPr/>
          <a:lstStyle/>
          <a:p>
            <a:r>
              <a:rPr lang="ru-RU" dirty="0" smtClean="0"/>
              <a:t>Ученые утверждают, что лошади видят цветные сны.</a:t>
            </a:r>
          </a:p>
          <a:p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35941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Ученые утверждают, что лошади видят цветные сны.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2B587A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r>
              <a:rPr kumimoji="0" lang="ru-RU" sz="18000" b="0" i="0" u="none" strike="noStrike" cap="none" normalizeH="0" baseline="0" smtClean="0">
                <a:ln>
                  <a:noFill/>
                </a:ln>
                <a:solidFill>
                  <a:srgbClr val="2B587A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2B587A"/>
                </a:solidFill>
                <a:effectLst/>
                <a:latin typeface="Tahoma" pitchFamily="34" charset="0"/>
                <a:cs typeface="Tahoma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36866" name="Picture 2" descr="http://cs425218.vk.me/v425218862/975f/75AZvVjo5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5904656" cy="40191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8229600" cy="12016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Подсчитали, что около миллиона деревьев на земле выросли благодаря белкам, которые зарыли орехи в землю, и забыли, где они это сделали.</a:t>
            </a:r>
            <a:endParaRPr lang="ru-RU" dirty="0"/>
          </a:p>
        </p:txBody>
      </p:sp>
      <p:pic>
        <p:nvPicPr>
          <p:cNvPr id="35842" name="Picture 2" descr="http://cs10689.vk.me/u44952132/-14/x_e10b3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624736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131840" cy="6093296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Кенгуру передают друг другу сигналы об опасности с помощью хвоста: увидев хищника, они начинают барабанить хвостом по земле. Услышав этот сигнал, другие кенгуру разбегаются. С хищником обычно сражается только вожак стада.</a:t>
            </a:r>
            <a:endParaRPr lang="ru-RU" dirty="0"/>
          </a:p>
        </p:txBody>
      </p:sp>
      <p:pic>
        <p:nvPicPr>
          <p:cNvPr id="34820" name="Picture 4" descr="http://www.nesneg.com/wp-content/uploads/2008/09/kengu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381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229600" cy="936104"/>
          </a:xfrm>
        </p:spPr>
        <p:txBody>
          <a:bodyPr/>
          <a:lstStyle/>
          <a:p>
            <a:r>
              <a:rPr lang="ru-RU" dirty="0" smtClean="0"/>
              <a:t>Ленивцы проводят 75 % жизни во сне.</a:t>
            </a:r>
            <a:endParaRPr lang="ru-RU" dirty="0"/>
          </a:p>
        </p:txBody>
      </p:sp>
      <p:pic>
        <p:nvPicPr>
          <p:cNvPr id="149506" name="Picture 2" descr="http://i021.radikal.ru/1107/de/27352ce2b0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5976664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229600" cy="1196752"/>
          </a:xfrm>
        </p:spPr>
        <p:txBody>
          <a:bodyPr/>
          <a:lstStyle/>
          <a:p>
            <a:r>
              <a:rPr lang="ru-RU" b="1" dirty="0" smtClean="0"/>
              <a:t>.</a:t>
            </a:r>
            <a:r>
              <a:rPr lang="ru-RU" dirty="0" smtClean="0"/>
              <a:t> Пингвины могут подпрыгивать в высоту больше, чем на полтора метра.</a:t>
            </a:r>
            <a:endParaRPr lang="ru-RU" dirty="0"/>
          </a:p>
        </p:txBody>
      </p:sp>
      <p:pic>
        <p:nvPicPr>
          <p:cNvPr id="219138" name="Picture 2" descr="http://media.snl.no/system/images/p/pingviner_adelieping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58000" cy="4743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8229600" cy="2160240"/>
          </a:xfrm>
        </p:spPr>
        <p:txBody>
          <a:bodyPr/>
          <a:lstStyle/>
          <a:p>
            <a:r>
              <a:rPr lang="ru-RU" dirty="0" smtClean="0"/>
              <a:t>Шимпанзе - единственные животные, которые могут узнавать себя в зеркале.</a:t>
            </a:r>
            <a:endParaRPr lang="ru-RU" dirty="0"/>
          </a:p>
        </p:txBody>
      </p:sp>
      <p:pic>
        <p:nvPicPr>
          <p:cNvPr id="218114" name="Picture 2" descr="http://z6.d.sdska.ru/2-z6-9ea3ada6-edc3-4c7b-b3e2-6e49584caa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191250" cy="4638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29600" cy="23042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Блоха может прыгать на 33 см за один прыжок. Если бы люди имели такую же прыгучесть, человек мог бы совершать прыжки на 213 метров! </a:t>
            </a:r>
          </a:p>
          <a:p>
            <a:endParaRPr lang="ru-RU" sz="2000" dirty="0" smtClean="0"/>
          </a:p>
          <a:p>
            <a:r>
              <a:rPr lang="ru-RU" sz="2000" dirty="0" smtClean="0"/>
              <a:t>Самец императорской моли может почувствовать и найти самку своего вида с расстояния в два километра.</a:t>
            </a:r>
          </a:p>
          <a:p>
            <a:r>
              <a:rPr lang="ru-RU" sz="2000" dirty="0" smtClean="0"/>
              <a:t> На передних лапах тигра по пять пальцев, а на задних - по четыре. Тигриные когти достигают длины 8-10 см.</a:t>
            </a:r>
          </a:p>
          <a:p>
            <a:endParaRPr lang="ru-RU" sz="2000" dirty="0" smtClean="0"/>
          </a:p>
          <a:p>
            <a:r>
              <a:rPr lang="ru-RU" sz="2000" dirty="0" smtClean="0"/>
              <a:t> Разновидность морской звезды, называемая </a:t>
            </a:r>
            <a:r>
              <a:rPr lang="ru-RU" sz="2000" dirty="0" err="1" smtClean="0"/>
              <a:t>Lunckia</a:t>
            </a:r>
            <a:r>
              <a:rPr lang="ru-RU" sz="2000" dirty="0" smtClean="0"/>
              <a:t> </a:t>
            </a:r>
            <a:r>
              <a:rPr lang="ru-RU" sz="2000" dirty="0" err="1" smtClean="0"/>
              <a:t>columbiae</a:t>
            </a:r>
            <a:r>
              <a:rPr lang="ru-RU" sz="2000" dirty="0" smtClean="0"/>
              <a:t> может полностью воспроизвести свое тело из частицы длиной в 1 сантиметр.</a:t>
            </a:r>
          </a:p>
          <a:p>
            <a:endParaRPr lang="ru-RU" sz="2000" dirty="0" smtClean="0"/>
          </a:p>
          <a:p>
            <a:r>
              <a:rPr lang="ru-RU" sz="2000" b="1" dirty="0" smtClean="0"/>
              <a:t>.</a:t>
            </a:r>
            <a:r>
              <a:rPr lang="ru-RU" sz="2000" dirty="0" smtClean="0"/>
              <a:t> Из-за механизма, отражающего свет назад к сетчатке, ночное зрение тигров в шесть раз лучше, чем у людей.</a:t>
            </a:r>
          </a:p>
          <a:p>
            <a:endParaRPr lang="ru-RU" sz="2000" dirty="0" smtClean="0"/>
          </a:p>
          <a:p>
            <a:r>
              <a:rPr lang="ru-RU" sz="2000" dirty="0" smtClean="0"/>
              <a:t> Змеи могут спать 3 года подряд, ничего не принимая в пищу.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29600" cy="1584176"/>
          </a:xfrm>
        </p:spPr>
        <p:txBody>
          <a:bodyPr/>
          <a:lstStyle/>
          <a:p>
            <a:r>
              <a:rPr lang="ru-RU" dirty="0" smtClean="0"/>
              <a:t>Игуана может находиться под водой до 28 минут.</a:t>
            </a:r>
            <a:endParaRPr lang="ru-RU" dirty="0"/>
          </a:p>
        </p:txBody>
      </p:sp>
      <p:pic>
        <p:nvPicPr>
          <p:cNvPr id="224258" name="Picture 2" descr="http://bookcube.ru/uploads/taginator/Jan-2013/ya-xochu-uznat-foto-inaaki-repti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29600" cy="1844824"/>
          </a:xfrm>
        </p:spPr>
        <p:txBody>
          <a:bodyPr/>
          <a:lstStyle/>
          <a:p>
            <a:pPr>
              <a:tabLst>
                <a:tab pos="3413125" algn="l"/>
              </a:tabLst>
            </a:pPr>
            <a:r>
              <a:rPr lang="ru-RU" dirty="0" smtClean="0"/>
              <a:t>Самый длинный из </a:t>
            </a:r>
            <a:r>
              <a:rPr lang="ru-RU" dirty="0" err="1" smtClean="0"/>
              <a:t>зарегестрированных</a:t>
            </a:r>
            <a:r>
              <a:rPr lang="ru-RU" dirty="0" smtClean="0"/>
              <a:t> полетов курицы длился 13 секунд.</a:t>
            </a:r>
            <a:endParaRPr lang="ru-RU" dirty="0"/>
          </a:p>
        </p:txBody>
      </p:sp>
      <p:pic>
        <p:nvPicPr>
          <p:cNvPr id="223234" name="Picture 2" descr="http://kingisepp.ru/images/news/block/56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840760" cy="35985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8229600" cy="970128"/>
          </a:xfrm>
        </p:spPr>
        <p:txBody>
          <a:bodyPr/>
          <a:lstStyle/>
          <a:p>
            <a:r>
              <a:rPr lang="ru-RU" dirty="0" smtClean="0"/>
              <a:t>Хорьки спят до 20 часов в сутки.</a:t>
            </a:r>
            <a:endParaRPr lang="ru-RU" dirty="0"/>
          </a:p>
        </p:txBody>
      </p:sp>
      <p:pic>
        <p:nvPicPr>
          <p:cNvPr id="222210" name="Picture 2" descr="http://www.zoovet.ru/zoovetclub/22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66392"/>
            <a:ext cx="6696744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225</TotalTime>
  <Words>452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Интересные факты о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животных</dc:title>
  <dc:creator>Admin</dc:creator>
  <cp:lastModifiedBy>П</cp:lastModifiedBy>
  <cp:revision>5</cp:revision>
  <dcterms:created xsi:type="dcterms:W3CDTF">2014-01-28T14:38:25Z</dcterms:created>
  <dcterms:modified xsi:type="dcterms:W3CDTF">2014-03-25T06:16:56Z</dcterms:modified>
</cp:coreProperties>
</file>