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2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5" autoAdjust="0"/>
    <p:restoredTop sz="79043" autoAdjust="0"/>
  </p:normalViewPr>
  <p:slideViewPr>
    <p:cSldViewPr>
      <p:cViewPr varScale="1">
        <p:scale>
          <a:sx n="57" d="100"/>
          <a:sy n="57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92D44E-3D0F-48D3-AB01-0E4B82D3E0DC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A98779-2421-4F15-954E-A3908E850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44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98779-2421-4F15-954E-A3908E85025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9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CC2399-F3C3-4CAC-81E1-EF561806A0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2AED3F-65FC-4657-93E6-91FEC0E9E696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6F4D9EC-D493-4090-8276-FE16E98E02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D29B2-4C80-4EF2-92BA-EDDFD24863D2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1CBFE-ABB5-486A-BC1C-762090D56C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1CFBE-44D3-4A1D-A6DA-F3704A6111DC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5677C-5017-4699-BD03-E433A4D1C4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39478-CAC8-475F-9759-4959561CA20F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DF564FA3-9D55-46FB-8534-47FC198AD8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D261C-CACE-4C9F-848C-0E580BC709CB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B3AA8-F216-4F60-857C-5C17089231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85B29B-FE02-4AAC-8EC9-D08242A567AF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E926D-08A6-4DF0-B138-BF1A3EEFAA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290A90-231B-47D4-99B0-9E592E3FF9A1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E2991B7-3F59-4C86-879A-E7D096BFC5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14706-79E0-4A51-8F0D-45DA711DCCF1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8D524-1C72-4AAA-A14C-9F1B8CEB6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014DB-CF1C-4AEA-8D6B-A63AB5B119C4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4A2AE-D6B6-43E6-B221-62FE560779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06A86-0571-4A28-B144-94AD003E0CD0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0F933-F32A-4979-B50D-AC6EEECBB2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6C893-D0B6-4226-AC3B-89FD5BE217A0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DB91-EC56-450B-BC0C-9E5DB0540A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F2E6E76-90A4-463B-986E-6F6097F49F0D}" type="datetimeFigureOut">
              <a:rPr lang="ru-RU" smtClean="0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C1D0B9-5AC0-47F4-8A0D-C84E22E943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B050"/>
                </a:solidFill>
              </a:rPr>
              <a:t>муниципальное бюджетное учреждение дополнительного образования 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«</a:t>
            </a:r>
            <a:r>
              <a:rPr lang="ru-RU" sz="2400" dirty="0" smtClean="0">
                <a:solidFill>
                  <a:srgbClr val="00B050"/>
                </a:solidFill>
              </a:rPr>
              <a:t>Станция юных натуралистов»</a:t>
            </a:r>
          </a:p>
        </p:txBody>
      </p:sp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755576" y="2204864"/>
            <a:ext cx="8058150" cy="2388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050"/>
              </a:avLst>
            </a:prstTxWarp>
          </a:bodyPr>
          <a:lstStyle/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Путешествие</a:t>
            </a:r>
          </a:p>
          <a:p>
            <a:pPr algn="ctr"/>
            <a:r>
              <a:rPr lang="ru-RU" sz="4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город-огород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684213" y="4941888"/>
            <a:ext cx="4032250" cy="936625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В огороде сидит,</a:t>
            </a:r>
            <a:endParaRPr lang="en-US" sz="2400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«куку» говорит.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/>
              <a:t>                                                                   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4464050" cy="3806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55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20713"/>
            <a:ext cx="3816350" cy="38068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962650" y="5084763"/>
            <a:ext cx="2022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В суп попал,</a:t>
            </a:r>
            <a:endParaRPr lang="en-US" sz="2400" dirty="0"/>
          </a:p>
          <a:p>
            <a:pPr algn="ctr"/>
            <a:r>
              <a:rPr lang="ru-RU" sz="2400" dirty="0"/>
              <a:t> а ноты знал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2339975" y="4581525"/>
            <a:ext cx="5338763" cy="1617663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В огороде у дорожки </a:t>
            </a:r>
            <a:endParaRPr lang="en-US" sz="2400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z="2400" dirty="0" smtClean="0"/>
              <a:t>C</a:t>
            </a:r>
            <a:r>
              <a:rPr lang="ru-RU" sz="2400" dirty="0" err="1" smtClean="0"/>
              <a:t>тоит</a:t>
            </a:r>
            <a:r>
              <a:rPr lang="ru-RU" sz="2400" dirty="0" smtClean="0"/>
              <a:t> солнышко на ножке,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Только жёлтые лучи</a:t>
            </a:r>
            <a:endParaRPr lang="en-US" sz="2400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У него не горячи. </a:t>
            </a:r>
          </a:p>
        </p:txBody>
      </p:sp>
      <p:pic>
        <p:nvPicPr>
          <p:cNvPr id="2457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5457825" cy="40767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</a:rPr>
              <a:t>Семейство Паслёновые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Перец                 Баклажан                Физалис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2520950" cy="4000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1955" y="2492375"/>
            <a:ext cx="2808288" cy="40005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560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0243" y="2503487"/>
            <a:ext cx="2808287" cy="39782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</a:rPr>
              <a:t>Семейство Бобовые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 Бобы                        Горох                   Чечевица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282" y="2349500"/>
            <a:ext cx="2736850" cy="4070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349500"/>
            <a:ext cx="2736850" cy="4070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6025" y="2349500"/>
            <a:ext cx="2597150" cy="4070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</a:rPr>
              <a:t>Семейство Луковые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      Чеснок  </a:t>
            </a:r>
            <a:r>
              <a:rPr lang="ru-RU" sz="3600" smtClean="0"/>
              <a:t>                            </a:t>
            </a:r>
            <a:r>
              <a:rPr lang="ru-RU" smtClean="0"/>
              <a:t>Лук-порей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92375"/>
            <a:ext cx="3600450" cy="36560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3445" y="2835275"/>
            <a:ext cx="3076575" cy="33131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</a:rPr>
              <a:t>Семейство Зонтичные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Сельдерей              Петрушка                Укроп</a:t>
            </a:r>
          </a:p>
        </p:txBody>
      </p:sp>
      <p:pic>
        <p:nvPicPr>
          <p:cNvPr id="2867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81300"/>
            <a:ext cx="2952750" cy="3505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781300"/>
            <a:ext cx="2736850" cy="34559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867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2781300"/>
            <a:ext cx="2592388" cy="3505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</a:rPr>
              <a:t>Семейство Тыквенные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mtClean="0"/>
              <a:t>     Кабачок                 Люффа            Лагенария</a:t>
            </a:r>
          </a:p>
        </p:txBody>
      </p:sp>
      <p:pic>
        <p:nvPicPr>
          <p:cNvPr id="29699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2879725" cy="37814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970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492375"/>
            <a:ext cx="2447925" cy="37814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970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492375"/>
            <a:ext cx="2881312" cy="37814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04813"/>
            <a:ext cx="3394075" cy="4525962"/>
          </a:xfrm>
          <a:ln w="57150">
            <a:solidFill>
              <a:schemeClr val="accent2"/>
            </a:solidFill>
          </a:ln>
        </p:spPr>
      </p:pic>
      <p:pic>
        <p:nvPicPr>
          <p:cNvPr id="3072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33600"/>
            <a:ext cx="4032250" cy="45370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7931150" cy="7207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accent1"/>
                </a:solidFill>
              </a:rPr>
              <a:t>Экологическая станция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395288" y="1125538"/>
            <a:ext cx="4038600" cy="45259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Колорадский жук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Яблонная плодожорка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Тли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Полёвки и мыши</a:t>
            </a:r>
            <a:endParaRPr lang="ru-RU" sz="2400" dirty="0" smtClean="0">
              <a:solidFill>
                <a:srgbClr val="92D05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>
              <a:solidFill>
                <a:srgbClr val="92D050"/>
              </a:solidFill>
            </a:endParaRPr>
          </a:p>
        </p:txBody>
      </p:sp>
      <p:sp>
        <p:nvSpPr>
          <p:cNvPr id="31747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5105400" y="1196975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Листья яблонь и других                                                   культурных растений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Листья картофеля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Зерновые культуры  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Яблоки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/>
          </a:p>
        </p:txBody>
      </p:sp>
      <p:pic>
        <p:nvPicPr>
          <p:cNvPr id="31748" name="Picture 18" descr="i?id=307063497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25538"/>
            <a:ext cx="1735138" cy="13017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749" name="Picture 19" descr="yablonevaya_plodozhor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908050"/>
            <a:ext cx="1735137" cy="16637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750" name="Picture 20" descr="bolshaya_tl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08050"/>
            <a:ext cx="1735138" cy="1595438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31751" name="Picture 21" descr="253684bada630b277d7734452e0b489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1125538"/>
            <a:ext cx="1735138" cy="12588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/>
              <a:t>Выберете экологические способы </a:t>
            </a:r>
            <a:br>
              <a:rPr lang="ru-RU" sz="3200" smtClean="0"/>
            </a:br>
            <a:r>
              <a:rPr lang="ru-RU" sz="3200" smtClean="0"/>
              <a:t>сохранения урожая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539750" y="1700213"/>
            <a:ext cx="8147050" cy="44259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/>
              <a:t> а)  использование химических средств;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/>
              <a:t> б)  повесить скворечники;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/>
              <a:t> в)  ловить бабочек;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/>
              <a:t> г)   собирать колорадского жука вручную;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dirty="0" smtClean="0"/>
              <a:t> д)  поставить пугало в огороде.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  повторить знания учащихся о растениях, растущих на участке и познакомить их с историей некоторых растений.</a:t>
            </a:r>
          </a:p>
          <a:p>
            <a:pPr marL="0" indent="0" eaLnBrk="1" hangingPunct="1"/>
            <a:endParaRPr lang="ru-RU" sz="2400" dirty="0" smtClean="0"/>
          </a:p>
          <a:p>
            <a:pPr marL="0" indent="0" eaLnBrk="1" hangingPunct="1">
              <a:buFont typeface="Arial" charset="0"/>
              <a:buNone/>
            </a:pPr>
            <a:r>
              <a:rPr lang="ru-RU" sz="2400" b="1" dirty="0" smtClean="0"/>
              <a:t>Задачи</a:t>
            </a:r>
            <a:r>
              <a:rPr lang="ru-RU" sz="2400" dirty="0" smtClean="0"/>
              <a:t>:  рассмотреть роль и значение растений участка; составить экологические правила по охране урожая; развить мышление, речь учащихся; воспитать экологическое мышление.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Назовите в каждом ряду «лишнее» слово. </a:t>
            </a:r>
            <a:br>
              <a:rPr lang="ru-RU" sz="3200" smtClean="0"/>
            </a:br>
            <a:r>
              <a:rPr lang="ru-RU" sz="3200" smtClean="0"/>
              <a:t>Объясните свой выбор.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а) пшеница, рожь, морковь, ячмень;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б) томат, капуста, лук, слива;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в)  яблоня, кукуруза, вишня, абрикос;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/>
              <a:t>г)  огурец, пион, лилия, нарцисс.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Занимательная станция</a:t>
            </a:r>
            <a:br>
              <a:rPr lang="ru-RU" sz="3200" smtClean="0"/>
            </a:br>
            <a:r>
              <a:rPr lang="ru-RU" sz="3200" smtClean="0"/>
              <a:t>Викторина « Что растет на грядке?»</a:t>
            </a:r>
            <a:br>
              <a:rPr lang="ru-RU" sz="3200" smtClean="0"/>
            </a:br>
            <a:endParaRPr lang="ru-RU" sz="32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908050"/>
          <a:ext cx="8229600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742716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№п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                           Вопросы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Цветами какого растения украшала прическу королева Франции?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какого слова происходит название «капуста»? Что оно означает?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н</a:t>
                      </a:r>
                      <a:r>
                        <a:rPr lang="ru-RU" dirty="0" smtClean="0"/>
                        <a:t>осили рыцари на груди</a:t>
                      </a:r>
                      <a:r>
                        <a:rPr lang="ru-RU" baseline="0" dirty="0" smtClean="0"/>
                        <a:t> как талисман?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каком овощном растении содержится 90% воды?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Какое растение используют в Индии для ловли обезьян?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Какое растение в средние века считалось лакомством гномов?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Откуда родом картофель?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какой стране огурцы растут</a:t>
                      </a:r>
                      <a:r>
                        <a:rPr lang="ru-RU" baseline="0" dirty="0" smtClean="0"/>
                        <a:t> в лесу, обвивая деревья, как  лианы?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 какого растения в Средней Азии делают посуду?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летучих веществ какого</a:t>
                      </a:r>
                      <a:r>
                        <a:rPr lang="ru-RU" baseline="0" dirty="0" smtClean="0"/>
                        <a:t> растения гибнут болезнетворные бактерии?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Какое вещество особенно цениться в моркови 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 в пищу надо употреблять больше овощей?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Откуда родом подсолнечник?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Масло из семян какого растения стали получать в России в 1829 году?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1116013" y="2205038"/>
            <a:ext cx="7272337" cy="2152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             Историческая </a:t>
            </a:r>
            <a:r>
              <a:rPr lang="ru-RU" dirty="0" smtClean="0">
                <a:solidFill>
                  <a:schemeClr val="folHlink"/>
                </a:solidFill>
              </a:rPr>
              <a:t>станция</a:t>
            </a:r>
          </a:p>
        </p:txBody>
      </p:sp>
      <p:sp>
        <p:nvSpPr>
          <p:cNvPr id="16386" name="Объект 4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lvl="4" eaLnBrk="1" hangingPunct="1">
              <a:buFont typeface="Arial" charset="0"/>
              <a:buNone/>
            </a:pPr>
            <a:r>
              <a:rPr lang="en-US" sz="1600" dirty="0" smtClean="0"/>
              <a:t>                                                                             </a:t>
            </a:r>
          </a:p>
          <a:p>
            <a:pPr lvl="4" eaLnBrk="1" hangingPunct="1">
              <a:buFont typeface="Arial" charset="0"/>
              <a:buNone/>
            </a:pPr>
            <a:endParaRPr lang="en-US" sz="1600" dirty="0" smtClean="0"/>
          </a:p>
          <a:p>
            <a:pPr lvl="4" eaLnBrk="1" hangingPunct="1">
              <a:buFont typeface="Arial" charset="0"/>
              <a:buNone/>
            </a:pPr>
            <a:endParaRPr lang="en-US" sz="1600" dirty="0" smtClean="0"/>
          </a:p>
          <a:p>
            <a:pPr lvl="4" eaLnBrk="1" hangingPunct="1">
              <a:buFont typeface="Arial" charset="0"/>
              <a:buNone/>
            </a:pPr>
            <a:endParaRPr lang="en-US" sz="1600" dirty="0" smtClean="0"/>
          </a:p>
          <a:p>
            <a:pPr lvl="4" eaLnBrk="1" hangingPunct="1">
              <a:buFont typeface="Arial" charset="0"/>
              <a:buNone/>
            </a:pPr>
            <a:endParaRPr lang="en-US" sz="1600" dirty="0" smtClean="0"/>
          </a:p>
          <a:p>
            <a:pPr lvl="4" eaLnBrk="1" hangingPunct="1">
              <a:buFont typeface="Arial" charset="0"/>
              <a:buNone/>
            </a:pPr>
            <a:r>
              <a:rPr lang="en-US" sz="1600" dirty="0" smtClean="0"/>
              <a:t>                                                                       </a:t>
            </a:r>
            <a:endParaRPr lang="ru-RU" sz="1400" dirty="0" smtClean="0"/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1760" y="1525588"/>
            <a:ext cx="5111750" cy="39592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258888" y="5484813"/>
            <a:ext cx="6985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algn="ctr"/>
            <a:endParaRPr lang="en-US" dirty="0"/>
          </a:p>
          <a:p>
            <a:pPr lvl="4" algn="ctr"/>
            <a:r>
              <a:rPr lang="ru-RU" dirty="0"/>
              <a:t>Прежде чем мы его съели,</a:t>
            </a:r>
            <a:endParaRPr lang="en-US" dirty="0"/>
          </a:p>
          <a:p>
            <a:pPr lvl="4" algn="ctr"/>
            <a:r>
              <a:rPr lang="ru-RU" dirty="0"/>
              <a:t>Все наплакаться успели. </a:t>
            </a:r>
          </a:p>
          <a:p>
            <a:pPr algn="ctr">
              <a:spcBef>
                <a:spcPct val="50000"/>
              </a:spcBef>
              <a:buFont typeface="Arial" charset="0"/>
              <a:buNone/>
            </a:pP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2484438" y="4076700"/>
            <a:ext cx="4249737" cy="21621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Кругла, рассыпчата, бела,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На стол с полей она пришла.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Ты посоли её немножко.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 Ведь правда вкусная… 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1741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877" y="260349"/>
            <a:ext cx="4321175" cy="34845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787900" y="2060575"/>
            <a:ext cx="3816350" cy="208915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Красный нос в землю врос,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А зелёный хвост снаружи,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Мне зелёный хвост не нужен,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Нужен только красный нос.</a:t>
            </a:r>
          </a:p>
        </p:txBody>
      </p:sp>
      <p:pic>
        <p:nvPicPr>
          <p:cNvPr id="184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268760"/>
            <a:ext cx="3948112" cy="475138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>
          <a:xfrm>
            <a:off x="5724525" y="2276475"/>
            <a:ext cx="3168650" cy="30956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Что за скрип? </a:t>
            </a:r>
            <a:endParaRPr lang="en-US" sz="2400" dirty="0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Что за хруст?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 Это что ещё за куст?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 Как же быть без хруста.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 Если я … </a:t>
            </a:r>
          </a:p>
          <a:p>
            <a:pPr marL="0" indent="0" eaLnBrk="1" hangingPunct="1"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5140325" cy="38544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2484438" y="4941888"/>
            <a:ext cx="4392612" cy="1655762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Золотая голова велика, тяжела.                                                  Золотая голова отдохнуть прилегла.                                                   Голова велика, только шея тонка. </a:t>
            </a:r>
          </a:p>
        </p:txBody>
      </p:sp>
      <p:pic>
        <p:nvPicPr>
          <p:cNvPr id="2048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981075"/>
            <a:ext cx="5343525" cy="40068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2"/>
          <p:cNvSpPr>
            <a:spLocks noGrp="1"/>
          </p:cNvSpPr>
          <p:nvPr>
            <p:ph idx="1"/>
          </p:nvPr>
        </p:nvSpPr>
        <p:spPr>
          <a:xfrm>
            <a:off x="2195513" y="4724400"/>
            <a:ext cx="5616575" cy="15128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На грядке длинный и зелёный,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А в кадке жёлтый и солёный. </a:t>
            </a: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36613"/>
            <a:ext cx="4762500" cy="35083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chemeClr val="accent1"/>
                </a:solidFill>
              </a:rPr>
              <a:t>Иностранцы города-огорода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1979613" y="5157788"/>
            <a:ext cx="5400675" cy="13684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Растут на грядке зелёные ветки,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400" dirty="0" smtClean="0"/>
              <a:t>А на них красные детки. 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196975"/>
            <a:ext cx="5021263" cy="3765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423</TotalTime>
  <Words>512</Words>
  <Application>Microsoft Office PowerPoint</Application>
  <PresentationFormat>Экран (4:3)</PresentationFormat>
  <Paragraphs>126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муниципальное бюджетное учреждение дополнительного образования  «Станция юных натуралистов»</vt:lpstr>
      <vt:lpstr>Презентация PowerPoint</vt:lpstr>
      <vt:lpstr>             Историческая станция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Иностранцы города-огорода</vt:lpstr>
      <vt:lpstr>Презентация PowerPoint</vt:lpstr>
      <vt:lpstr>Презентация PowerPoint</vt:lpstr>
      <vt:lpstr>Семейство Паслёновые</vt:lpstr>
      <vt:lpstr>Семейство Бобовые</vt:lpstr>
      <vt:lpstr>Семейство Луковые</vt:lpstr>
      <vt:lpstr>Семейство Зонтичные</vt:lpstr>
      <vt:lpstr>Семейство Тыквенные</vt:lpstr>
      <vt:lpstr>Презентация PowerPoint</vt:lpstr>
      <vt:lpstr>Экологическая станция</vt:lpstr>
      <vt:lpstr>Выберете экологические способы  сохранения урожая</vt:lpstr>
      <vt:lpstr>Назовите в каждом ряду «лишнее» слово.  Объясните свой выбор.</vt:lpstr>
      <vt:lpstr>Занимательная станция Викторина « Что растет на грядке?»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город-огород.</dc:title>
  <dc:creator>Katerina</dc:creator>
  <cp:lastModifiedBy>1</cp:lastModifiedBy>
  <cp:revision>57</cp:revision>
  <dcterms:created xsi:type="dcterms:W3CDTF">2012-11-10T18:44:12Z</dcterms:created>
  <dcterms:modified xsi:type="dcterms:W3CDTF">2018-09-21T10:36:30Z</dcterms:modified>
</cp:coreProperties>
</file>