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A7D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2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image" Target="../media/image21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03CA65-A10D-4361-B552-AE58C1A24024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4E72A1-82BE-4948-A95E-B0704D6E81AD}">
      <dgm:prSet phldrT="[Текст]"/>
      <dgm:spPr/>
      <dgm:t>
        <a:bodyPr/>
        <a:lstStyle/>
        <a:p>
          <a:r>
            <a:rPr lang="en-US" dirty="0" smtClean="0"/>
            <a:t>K</a:t>
          </a:r>
          <a:endParaRPr lang="ru-RU" dirty="0"/>
        </a:p>
      </dgm:t>
    </dgm:pt>
    <dgm:pt modelId="{96769E02-3D6C-4767-A41D-FBC52FF27467}" type="parTrans" cxnId="{BE0D80AD-4D4D-4520-9483-2BE598086EC5}">
      <dgm:prSet/>
      <dgm:spPr/>
      <dgm:t>
        <a:bodyPr/>
        <a:lstStyle/>
        <a:p>
          <a:endParaRPr lang="ru-RU"/>
        </a:p>
      </dgm:t>
    </dgm:pt>
    <dgm:pt modelId="{07EAE2A1-5502-4687-BCA1-FAFA9E494900}" type="sibTrans" cxnId="{BE0D80AD-4D4D-4520-9483-2BE598086EC5}">
      <dgm:prSet/>
      <dgm:spPr/>
      <dgm:t>
        <a:bodyPr/>
        <a:lstStyle/>
        <a:p>
          <a:endParaRPr lang="ru-RU"/>
        </a:p>
      </dgm:t>
    </dgm:pt>
    <dgm:pt modelId="{273EE86E-5070-48B9-A580-B91282976B33}">
      <dgm:prSet/>
      <dgm:spPr/>
      <dgm:t>
        <a:bodyPr/>
        <a:lstStyle/>
        <a:p>
          <a:endParaRPr lang="ru-RU"/>
        </a:p>
      </dgm:t>
    </dgm:pt>
    <dgm:pt modelId="{FEDB7425-C64D-4EB5-9FDB-532145C43221}" type="parTrans" cxnId="{BBF1B5B0-5B5A-4BED-96F8-8B471A05D73C}">
      <dgm:prSet/>
      <dgm:spPr/>
      <dgm:t>
        <a:bodyPr/>
        <a:lstStyle/>
        <a:p>
          <a:endParaRPr lang="ru-RU"/>
        </a:p>
      </dgm:t>
    </dgm:pt>
    <dgm:pt modelId="{AD72F2BB-AA26-4F2E-B732-63B720E606F7}" type="sibTrans" cxnId="{BBF1B5B0-5B5A-4BED-96F8-8B471A05D73C}">
      <dgm:prSet/>
      <dgm:spPr/>
      <dgm:t>
        <a:bodyPr/>
        <a:lstStyle/>
        <a:p>
          <a:endParaRPr lang="ru-RU"/>
        </a:p>
      </dgm:t>
    </dgm:pt>
    <dgm:pt modelId="{5D19CA2C-6DE8-485E-9833-4F8A3CCC5CDB}">
      <dgm:prSet/>
      <dgm:spPr/>
      <dgm:t>
        <a:bodyPr/>
        <a:lstStyle/>
        <a:p>
          <a:r>
            <a:rPr lang="en-US" dirty="0" smtClean="0"/>
            <a:t>S</a:t>
          </a:r>
          <a:endParaRPr lang="ru-RU" dirty="0"/>
        </a:p>
      </dgm:t>
    </dgm:pt>
    <dgm:pt modelId="{26AA8C43-5C5E-4A85-ABB9-7DF9251BB3E6}" type="parTrans" cxnId="{A0FE88F5-6DFE-4B02-827D-67991D5C89A7}">
      <dgm:prSet/>
      <dgm:spPr/>
      <dgm:t>
        <a:bodyPr/>
        <a:lstStyle/>
        <a:p>
          <a:endParaRPr lang="ru-RU"/>
        </a:p>
      </dgm:t>
    </dgm:pt>
    <dgm:pt modelId="{76280701-0F1A-49CC-8D0B-846FC4717828}" type="sibTrans" cxnId="{A0FE88F5-6DFE-4B02-827D-67991D5C89A7}">
      <dgm:prSet/>
      <dgm:spPr/>
      <dgm:t>
        <a:bodyPr/>
        <a:lstStyle/>
        <a:p>
          <a:endParaRPr lang="ru-RU"/>
        </a:p>
      </dgm:t>
    </dgm:pt>
    <dgm:pt modelId="{AF8AFA11-35E9-4E4E-90F3-06540558D6C5}">
      <dgm:prSet/>
      <dgm:spPr/>
      <dgm:t>
        <a:bodyPr/>
        <a:lstStyle/>
        <a:p>
          <a:r>
            <a:rPr lang="en-US" dirty="0" smtClean="0"/>
            <a:t>Fe</a:t>
          </a:r>
          <a:endParaRPr lang="ru-RU" dirty="0"/>
        </a:p>
      </dgm:t>
    </dgm:pt>
    <dgm:pt modelId="{B2F0E76C-E78B-4E1A-A924-19E1E179E368}" type="parTrans" cxnId="{04663236-AB4A-4A1B-9760-A6D1BA9A9A0C}">
      <dgm:prSet/>
      <dgm:spPr/>
      <dgm:t>
        <a:bodyPr/>
        <a:lstStyle/>
        <a:p>
          <a:endParaRPr lang="ru-RU"/>
        </a:p>
      </dgm:t>
    </dgm:pt>
    <dgm:pt modelId="{F0103D0D-09EE-4B96-91EF-40195DCDAAC5}" type="sibTrans" cxnId="{04663236-AB4A-4A1B-9760-A6D1BA9A9A0C}">
      <dgm:prSet/>
      <dgm:spPr/>
      <dgm:t>
        <a:bodyPr/>
        <a:lstStyle/>
        <a:p>
          <a:endParaRPr lang="ru-RU"/>
        </a:p>
      </dgm:t>
    </dgm:pt>
    <dgm:pt modelId="{70CE1113-F3D7-4BD1-9512-5DC297D3E659}" type="pres">
      <dgm:prSet presAssocID="{4603CA65-A10D-4361-B552-AE58C1A24024}" presName="Name0" presStyleCnt="0">
        <dgm:presLayoutVars>
          <dgm:chMax val="4"/>
          <dgm:resizeHandles val="exact"/>
        </dgm:presLayoutVars>
      </dgm:prSet>
      <dgm:spPr/>
    </dgm:pt>
    <dgm:pt modelId="{9371F81B-0CEB-44D7-B498-BF9EC71EB359}" type="pres">
      <dgm:prSet presAssocID="{4603CA65-A10D-4361-B552-AE58C1A24024}" presName="ellipse" presStyleLbl="trBgShp" presStyleIdx="0" presStyleCnt="1" custLinFactNeighborX="-2188" custLinFactNeighborY="5092"/>
      <dgm:spPr/>
    </dgm:pt>
    <dgm:pt modelId="{2B0694DC-FA24-4264-B253-907469066A0A}" type="pres">
      <dgm:prSet presAssocID="{4603CA65-A10D-4361-B552-AE58C1A24024}" presName="arrow1" presStyleLbl="fgShp" presStyleIdx="0" presStyleCnt="1"/>
      <dgm:spPr/>
    </dgm:pt>
    <dgm:pt modelId="{992C5117-7B83-4A02-80B6-EF7831B47DFF}" type="pres">
      <dgm:prSet presAssocID="{4603CA65-A10D-4361-B552-AE58C1A24024}" presName="rectangle" presStyleLbl="revTx" presStyleIdx="0" presStyleCnt="1">
        <dgm:presLayoutVars>
          <dgm:bulletEnabled val="1"/>
        </dgm:presLayoutVars>
      </dgm:prSet>
      <dgm:spPr/>
    </dgm:pt>
    <dgm:pt modelId="{FEB9331F-33E2-47E1-B8E0-D38927726EB6}" type="pres">
      <dgm:prSet presAssocID="{5D19CA2C-6DE8-485E-9833-4F8A3CCC5CDB}" presName="item1" presStyleLbl="node1" presStyleIdx="0" presStyleCnt="3">
        <dgm:presLayoutVars>
          <dgm:bulletEnabled val="1"/>
        </dgm:presLayoutVars>
      </dgm:prSet>
      <dgm:spPr/>
    </dgm:pt>
    <dgm:pt modelId="{D71F037E-F970-4A15-ABED-452A2C9284B3}" type="pres">
      <dgm:prSet presAssocID="{AF8AFA11-35E9-4E4E-90F3-06540558D6C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6CEDD-CD1D-41E6-87E9-B3E65DAC9289}" type="pres">
      <dgm:prSet presAssocID="{273EE86E-5070-48B9-A580-B91282976B33}" presName="item3" presStyleLbl="node1" presStyleIdx="2" presStyleCnt="3">
        <dgm:presLayoutVars>
          <dgm:bulletEnabled val="1"/>
        </dgm:presLayoutVars>
      </dgm:prSet>
      <dgm:spPr/>
    </dgm:pt>
    <dgm:pt modelId="{84858FD9-55AD-4B61-884C-031DFFF09C6F}" type="pres">
      <dgm:prSet presAssocID="{4603CA65-A10D-4361-B552-AE58C1A24024}" presName="funnel" presStyleLbl="trAlignAcc1" presStyleIdx="0" presStyleCnt="1"/>
      <dgm:spPr/>
    </dgm:pt>
  </dgm:ptLst>
  <dgm:cxnLst>
    <dgm:cxn modelId="{9DE2E256-367A-48C0-AC9C-26E7C454D5F6}" type="presOf" srcId="{044E72A1-82BE-4948-A95E-B0704D6E81AD}" destId="{6F96CEDD-CD1D-41E6-87E9-B3E65DAC9289}" srcOrd="0" destOrd="0" presId="urn:microsoft.com/office/officeart/2005/8/layout/funnel1"/>
    <dgm:cxn modelId="{BE0D80AD-4D4D-4520-9483-2BE598086EC5}" srcId="{4603CA65-A10D-4361-B552-AE58C1A24024}" destId="{044E72A1-82BE-4948-A95E-B0704D6E81AD}" srcOrd="0" destOrd="0" parTransId="{96769E02-3D6C-4767-A41D-FBC52FF27467}" sibTransId="{07EAE2A1-5502-4687-BCA1-FAFA9E494900}"/>
    <dgm:cxn modelId="{A0FE88F5-6DFE-4B02-827D-67991D5C89A7}" srcId="{4603CA65-A10D-4361-B552-AE58C1A24024}" destId="{5D19CA2C-6DE8-485E-9833-4F8A3CCC5CDB}" srcOrd="1" destOrd="0" parTransId="{26AA8C43-5C5E-4A85-ABB9-7DF9251BB3E6}" sibTransId="{76280701-0F1A-49CC-8D0B-846FC4717828}"/>
    <dgm:cxn modelId="{8513FA2B-3BB2-49B9-9E66-8DEA81438635}" type="presOf" srcId="{AF8AFA11-35E9-4E4E-90F3-06540558D6C5}" destId="{FEB9331F-33E2-47E1-B8E0-D38927726EB6}" srcOrd="0" destOrd="0" presId="urn:microsoft.com/office/officeart/2005/8/layout/funnel1"/>
    <dgm:cxn modelId="{BBF1B5B0-5B5A-4BED-96F8-8B471A05D73C}" srcId="{4603CA65-A10D-4361-B552-AE58C1A24024}" destId="{273EE86E-5070-48B9-A580-B91282976B33}" srcOrd="3" destOrd="0" parTransId="{FEDB7425-C64D-4EB5-9FDB-532145C43221}" sibTransId="{AD72F2BB-AA26-4F2E-B732-63B720E606F7}"/>
    <dgm:cxn modelId="{8F9CB0CE-8EFA-4111-8B81-E1B8D9FAF89E}" type="presOf" srcId="{5D19CA2C-6DE8-485E-9833-4F8A3CCC5CDB}" destId="{D71F037E-F970-4A15-ABED-452A2C9284B3}" srcOrd="0" destOrd="0" presId="urn:microsoft.com/office/officeart/2005/8/layout/funnel1"/>
    <dgm:cxn modelId="{4E5025A1-8FE0-47B8-BBC4-2ECBA648246D}" type="presOf" srcId="{273EE86E-5070-48B9-A580-B91282976B33}" destId="{992C5117-7B83-4A02-80B6-EF7831B47DFF}" srcOrd="0" destOrd="0" presId="urn:microsoft.com/office/officeart/2005/8/layout/funnel1"/>
    <dgm:cxn modelId="{04663236-AB4A-4A1B-9760-A6D1BA9A9A0C}" srcId="{4603CA65-A10D-4361-B552-AE58C1A24024}" destId="{AF8AFA11-35E9-4E4E-90F3-06540558D6C5}" srcOrd="2" destOrd="0" parTransId="{B2F0E76C-E78B-4E1A-A924-19E1E179E368}" sibTransId="{F0103D0D-09EE-4B96-91EF-40195DCDAAC5}"/>
    <dgm:cxn modelId="{3F1504B0-59E1-445A-A64D-F72B2468AB6D}" type="presOf" srcId="{4603CA65-A10D-4361-B552-AE58C1A24024}" destId="{70CE1113-F3D7-4BD1-9512-5DC297D3E659}" srcOrd="0" destOrd="0" presId="urn:microsoft.com/office/officeart/2005/8/layout/funnel1"/>
    <dgm:cxn modelId="{CC327E3A-1BF6-433D-8AE0-B16F15E3F8DE}" type="presParOf" srcId="{70CE1113-F3D7-4BD1-9512-5DC297D3E659}" destId="{9371F81B-0CEB-44D7-B498-BF9EC71EB359}" srcOrd="0" destOrd="0" presId="urn:microsoft.com/office/officeart/2005/8/layout/funnel1"/>
    <dgm:cxn modelId="{F90C61D0-A6DB-4F87-AA1B-026F265E2566}" type="presParOf" srcId="{70CE1113-F3D7-4BD1-9512-5DC297D3E659}" destId="{2B0694DC-FA24-4264-B253-907469066A0A}" srcOrd="1" destOrd="0" presId="urn:microsoft.com/office/officeart/2005/8/layout/funnel1"/>
    <dgm:cxn modelId="{C33EBF8E-DAAF-4E74-825C-C3DEDBF03488}" type="presParOf" srcId="{70CE1113-F3D7-4BD1-9512-5DC297D3E659}" destId="{992C5117-7B83-4A02-80B6-EF7831B47DFF}" srcOrd="2" destOrd="0" presId="urn:microsoft.com/office/officeart/2005/8/layout/funnel1"/>
    <dgm:cxn modelId="{A864476D-8864-4E45-8ABE-6A182274CC3C}" type="presParOf" srcId="{70CE1113-F3D7-4BD1-9512-5DC297D3E659}" destId="{FEB9331F-33E2-47E1-B8E0-D38927726EB6}" srcOrd="3" destOrd="0" presId="urn:microsoft.com/office/officeart/2005/8/layout/funnel1"/>
    <dgm:cxn modelId="{5A8F5110-6717-466B-8ADE-4E91D4238AF5}" type="presParOf" srcId="{70CE1113-F3D7-4BD1-9512-5DC297D3E659}" destId="{D71F037E-F970-4A15-ABED-452A2C9284B3}" srcOrd="4" destOrd="0" presId="urn:microsoft.com/office/officeart/2005/8/layout/funnel1"/>
    <dgm:cxn modelId="{3C867358-34C7-4AD9-8039-D27229E38E36}" type="presParOf" srcId="{70CE1113-F3D7-4BD1-9512-5DC297D3E659}" destId="{6F96CEDD-CD1D-41E6-87E9-B3E65DAC9289}" srcOrd="5" destOrd="0" presId="urn:microsoft.com/office/officeart/2005/8/layout/funnel1"/>
    <dgm:cxn modelId="{05AD8C82-1C17-4BEE-8F5C-6F232D137C3D}" type="presParOf" srcId="{70CE1113-F3D7-4BD1-9512-5DC297D3E659}" destId="{84858FD9-55AD-4B61-884C-031DFFF09C6F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7EFE38B-B8F1-4EE7-AF2C-8D4D7BAEFB05}" type="doc">
      <dgm:prSet loTypeId="urn:microsoft.com/office/officeart/2008/layout/BendingPictureCaption" loCatId="pictur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A75615CF-1B17-4CBC-9C78-BF7AB81E8DD1}">
      <dgm:prSet phldrT="[Текст]"/>
      <dgm:spPr/>
      <dgm:t>
        <a:bodyPr/>
        <a:lstStyle/>
        <a:p>
          <a:r>
            <a:rPr lang="ru-RU" dirty="0" smtClean="0"/>
            <a:t>Клубника</a:t>
          </a:r>
          <a:endParaRPr lang="ru-RU" dirty="0"/>
        </a:p>
      </dgm:t>
    </dgm:pt>
    <dgm:pt modelId="{5A11558D-C4C5-41A1-89EA-D6CD14631869}" type="parTrans" cxnId="{D678747C-C4CC-4898-82DF-431A9AD987F1}">
      <dgm:prSet/>
      <dgm:spPr/>
      <dgm:t>
        <a:bodyPr/>
        <a:lstStyle/>
        <a:p>
          <a:endParaRPr lang="ru-RU"/>
        </a:p>
      </dgm:t>
    </dgm:pt>
    <dgm:pt modelId="{99350499-F0A0-4659-B22F-E47F4B373E0F}" type="sibTrans" cxnId="{D678747C-C4CC-4898-82DF-431A9AD987F1}">
      <dgm:prSet/>
      <dgm:spPr/>
      <dgm:t>
        <a:bodyPr/>
        <a:lstStyle/>
        <a:p>
          <a:endParaRPr lang="ru-RU"/>
        </a:p>
      </dgm:t>
    </dgm:pt>
    <dgm:pt modelId="{B0790C1B-6ED8-42D3-BCAD-57C4614EB7FB}">
      <dgm:prSet phldrT="[Текст]"/>
      <dgm:spPr/>
      <dgm:t>
        <a:bodyPr/>
        <a:lstStyle/>
        <a:p>
          <a:r>
            <a:rPr lang="ru-RU" dirty="0" smtClean="0"/>
            <a:t>Томаты</a:t>
          </a:r>
          <a:endParaRPr lang="ru-RU" dirty="0"/>
        </a:p>
      </dgm:t>
    </dgm:pt>
    <dgm:pt modelId="{C27FD6B4-2B6C-49C7-9CAE-F76541457CC0}" type="parTrans" cxnId="{EDB9BDCD-F91A-49BE-962C-BC95E05CC8B4}">
      <dgm:prSet/>
      <dgm:spPr/>
      <dgm:t>
        <a:bodyPr/>
        <a:lstStyle/>
        <a:p>
          <a:endParaRPr lang="ru-RU"/>
        </a:p>
      </dgm:t>
    </dgm:pt>
    <dgm:pt modelId="{C15C026C-1FE9-4F03-9E54-B0F24A9F17DB}" type="sibTrans" cxnId="{EDB9BDCD-F91A-49BE-962C-BC95E05CC8B4}">
      <dgm:prSet/>
      <dgm:spPr/>
      <dgm:t>
        <a:bodyPr/>
        <a:lstStyle/>
        <a:p>
          <a:endParaRPr lang="ru-RU"/>
        </a:p>
      </dgm:t>
    </dgm:pt>
    <dgm:pt modelId="{F944D9E3-8605-4A5A-939C-74CB7F4C759E}">
      <dgm:prSet/>
      <dgm:spPr/>
      <dgm:t>
        <a:bodyPr/>
        <a:lstStyle/>
        <a:p>
          <a:r>
            <a:rPr lang="ru-RU" dirty="0" smtClean="0"/>
            <a:t>Перцы</a:t>
          </a:r>
          <a:endParaRPr lang="ru-RU" dirty="0"/>
        </a:p>
      </dgm:t>
    </dgm:pt>
    <dgm:pt modelId="{9C31CD65-4A0B-438A-943C-6528AB83229B}" type="parTrans" cxnId="{D709BD19-C609-4FA9-A773-3269CA4E8E50}">
      <dgm:prSet/>
      <dgm:spPr/>
      <dgm:t>
        <a:bodyPr/>
        <a:lstStyle/>
        <a:p>
          <a:endParaRPr lang="ru-RU"/>
        </a:p>
      </dgm:t>
    </dgm:pt>
    <dgm:pt modelId="{8EF298FC-7FBF-4501-A0FE-0D8B210A8DC1}" type="sibTrans" cxnId="{D709BD19-C609-4FA9-A773-3269CA4E8E50}">
      <dgm:prSet/>
      <dgm:spPr/>
      <dgm:t>
        <a:bodyPr/>
        <a:lstStyle/>
        <a:p>
          <a:endParaRPr lang="ru-RU"/>
        </a:p>
      </dgm:t>
    </dgm:pt>
    <dgm:pt modelId="{AB9B7A3A-816D-421D-943B-8572E989A1B8}" type="pres">
      <dgm:prSet presAssocID="{A7EFE38B-B8F1-4EE7-AF2C-8D4D7BAEFB05}" presName="diagram" presStyleCnt="0">
        <dgm:presLayoutVars>
          <dgm:dir/>
        </dgm:presLayoutVars>
      </dgm:prSet>
      <dgm:spPr/>
    </dgm:pt>
    <dgm:pt modelId="{D5601A60-C17A-4E01-8679-02051EBE53CB}" type="pres">
      <dgm:prSet presAssocID="{A75615CF-1B17-4CBC-9C78-BF7AB81E8DD1}" presName="composite" presStyleCnt="0"/>
      <dgm:spPr/>
    </dgm:pt>
    <dgm:pt modelId="{3CC1DA1F-7B4D-4A38-8BA1-B095FF04FA15}" type="pres">
      <dgm:prSet presAssocID="{A75615CF-1B17-4CBC-9C78-BF7AB81E8DD1}" presName="Image" presStyleLbl="bgShp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4848C388-3BDC-40A4-B63F-EA5E4E972082}" type="pres">
      <dgm:prSet presAssocID="{A75615CF-1B17-4CBC-9C78-BF7AB81E8DD1}" presName="Parent" presStyleLbl="node0" presStyleIdx="0" presStyleCnt="3">
        <dgm:presLayoutVars>
          <dgm:bulletEnabled val="1"/>
        </dgm:presLayoutVars>
      </dgm:prSet>
      <dgm:spPr/>
    </dgm:pt>
    <dgm:pt modelId="{8AA654FA-D39B-415D-842D-9FFEE26C951E}" type="pres">
      <dgm:prSet presAssocID="{99350499-F0A0-4659-B22F-E47F4B373E0F}" presName="sibTrans" presStyleCnt="0"/>
      <dgm:spPr/>
    </dgm:pt>
    <dgm:pt modelId="{D4AED9B3-8967-45B6-BA09-9E5C9A51CE98}" type="pres">
      <dgm:prSet presAssocID="{B0790C1B-6ED8-42D3-BCAD-57C4614EB7FB}" presName="composite" presStyleCnt="0"/>
      <dgm:spPr/>
    </dgm:pt>
    <dgm:pt modelId="{A8B001CD-CE83-4290-80DA-8B8924563E8E}" type="pres">
      <dgm:prSet presAssocID="{B0790C1B-6ED8-42D3-BCAD-57C4614EB7FB}" presName="Image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A0C4F77B-94E4-430F-8135-5B464B01651A}" type="pres">
      <dgm:prSet presAssocID="{B0790C1B-6ED8-42D3-BCAD-57C4614EB7FB}" presName="Parent" presStyleLbl="node0" presStyleIdx="1" presStyleCnt="3">
        <dgm:presLayoutVars>
          <dgm:bulletEnabled val="1"/>
        </dgm:presLayoutVars>
      </dgm:prSet>
      <dgm:spPr/>
    </dgm:pt>
    <dgm:pt modelId="{FBFD6081-DBBB-49F4-8A19-97D9DF37890F}" type="pres">
      <dgm:prSet presAssocID="{C15C026C-1FE9-4F03-9E54-B0F24A9F17DB}" presName="sibTrans" presStyleCnt="0"/>
      <dgm:spPr/>
    </dgm:pt>
    <dgm:pt modelId="{776B9BEB-1517-4789-B187-3ADA4EB4276C}" type="pres">
      <dgm:prSet presAssocID="{F944D9E3-8605-4A5A-939C-74CB7F4C759E}" presName="composite" presStyleCnt="0"/>
      <dgm:spPr/>
    </dgm:pt>
    <dgm:pt modelId="{68A6ACA4-2F09-4393-85E9-F7B8F39A801B}" type="pres">
      <dgm:prSet presAssocID="{F944D9E3-8605-4A5A-939C-74CB7F4C759E}" presName="Image" presStyleLbl="bgShp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ABFF77BD-DD81-4DD5-8736-E84BD8F9353C}" type="pres">
      <dgm:prSet presAssocID="{F944D9E3-8605-4A5A-939C-74CB7F4C759E}" presName="Parent" presStyleLbl="node0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B9BDCD-F91A-49BE-962C-BC95E05CC8B4}" srcId="{A7EFE38B-B8F1-4EE7-AF2C-8D4D7BAEFB05}" destId="{B0790C1B-6ED8-42D3-BCAD-57C4614EB7FB}" srcOrd="1" destOrd="0" parTransId="{C27FD6B4-2B6C-49C7-9CAE-F76541457CC0}" sibTransId="{C15C026C-1FE9-4F03-9E54-B0F24A9F17DB}"/>
    <dgm:cxn modelId="{B9799F28-A4C2-41FB-9723-3BDE3B53A0DF}" type="presOf" srcId="{A7EFE38B-B8F1-4EE7-AF2C-8D4D7BAEFB05}" destId="{AB9B7A3A-816D-421D-943B-8572E989A1B8}" srcOrd="0" destOrd="0" presId="urn:microsoft.com/office/officeart/2008/layout/BendingPictureCaption"/>
    <dgm:cxn modelId="{33602AA8-4372-4C0A-95AC-213793238507}" type="presOf" srcId="{B0790C1B-6ED8-42D3-BCAD-57C4614EB7FB}" destId="{A0C4F77B-94E4-430F-8135-5B464B01651A}" srcOrd="0" destOrd="0" presId="urn:microsoft.com/office/officeart/2008/layout/BendingPictureCaption"/>
    <dgm:cxn modelId="{90E1CEA7-34D3-4E72-81F3-CD6C941D499C}" type="presOf" srcId="{F944D9E3-8605-4A5A-939C-74CB7F4C759E}" destId="{ABFF77BD-DD81-4DD5-8736-E84BD8F9353C}" srcOrd="0" destOrd="0" presId="urn:microsoft.com/office/officeart/2008/layout/BendingPictureCaption"/>
    <dgm:cxn modelId="{BF48EB8D-F68F-42F1-A84D-58636ADF4917}" type="presOf" srcId="{A75615CF-1B17-4CBC-9C78-BF7AB81E8DD1}" destId="{4848C388-3BDC-40A4-B63F-EA5E4E972082}" srcOrd="0" destOrd="0" presId="urn:microsoft.com/office/officeart/2008/layout/BendingPictureCaption"/>
    <dgm:cxn modelId="{D709BD19-C609-4FA9-A773-3269CA4E8E50}" srcId="{A7EFE38B-B8F1-4EE7-AF2C-8D4D7BAEFB05}" destId="{F944D9E3-8605-4A5A-939C-74CB7F4C759E}" srcOrd="2" destOrd="0" parTransId="{9C31CD65-4A0B-438A-943C-6528AB83229B}" sibTransId="{8EF298FC-7FBF-4501-A0FE-0D8B210A8DC1}"/>
    <dgm:cxn modelId="{D678747C-C4CC-4898-82DF-431A9AD987F1}" srcId="{A7EFE38B-B8F1-4EE7-AF2C-8D4D7BAEFB05}" destId="{A75615CF-1B17-4CBC-9C78-BF7AB81E8DD1}" srcOrd="0" destOrd="0" parTransId="{5A11558D-C4C5-41A1-89EA-D6CD14631869}" sibTransId="{99350499-F0A0-4659-B22F-E47F4B373E0F}"/>
    <dgm:cxn modelId="{E3D80A4B-8807-459F-96B4-58006B334B1A}" type="presParOf" srcId="{AB9B7A3A-816D-421D-943B-8572E989A1B8}" destId="{D5601A60-C17A-4E01-8679-02051EBE53CB}" srcOrd="0" destOrd="0" presId="urn:microsoft.com/office/officeart/2008/layout/BendingPictureCaption"/>
    <dgm:cxn modelId="{8945ADF5-C8FF-41BD-90C0-C6873A523A2A}" type="presParOf" srcId="{D5601A60-C17A-4E01-8679-02051EBE53CB}" destId="{3CC1DA1F-7B4D-4A38-8BA1-B095FF04FA15}" srcOrd="0" destOrd="0" presId="urn:microsoft.com/office/officeart/2008/layout/BendingPictureCaption"/>
    <dgm:cxn modelId="{984AFB95-21C8-482B-9318-3B0CC93A5157}" type="presParOf" srcId="{D5601A60-C17A-4E01-8679-02051EBE53CB}" destId="{4848C388-3BDC-40A4-B63F-EA5E4E972082}" srcOrd="1" destOrd="0" presId="urn:microsoft.com/office/officeart/2008/layout/BendingPictureCaption"/>
    <dgm:cxn modelId="{25C6947E-5780-40C9-A2C9-0BCBE29E5A72}" type="presParOf" srcId="{AB9B7A3A-816D-421D-943B-8572E989A1B8}" destId="{8AA654FA-D39B-415D-842D-9FFEE26C951E}" srcOrd="1" destOrd="0" presId="urn:microsoft.com/office/officeart/2008/layout/BendingPictureCaption"/>
    <dgm:cxn modelId="{015C41C7-B31A-4996-9455-1C7E64DE57DD}" type="presParOf" srcId="{AB9B7A3A-816D-421D-943B-8572E989A1B8}" destId="{D4AED9B3-8967-45B6-BA09-9E5C9A51CE98}" srcOrd="2" destOrd="0" presId="urn:microsoft.com/office/officeart/2008/layout/BendingPictureCaption"/>
    <dgm:cxn modelId="{EC477AAD-183E-4673-BADB-0968BF410FC3}" type="presParOf" srcId="{D4AED9B3-8967-45B6-BA09-9E5C9A51CE98}" destId="{A8B001CD-CE83-4290-80DA-8B8924563E8E}" srcOrd="0" destOrd="0" presId="urn:microsoft.com/office/officeart/2008/layout/BendingPictureCaption"/>
    <dgm:cxn modelId="{A383196D-CB1B-43A1-8FC3-A2943194A9B5}" type="presParOf" srcId="{D4AED9B3-8967-45B6-BA09-9E5C9A51CE98}" destId="{A0C4F77B-94E4-430F-8135-5B464B01651A}" srcOrd="1" destOrd="0" presId="urn:microsoft.com/office/officeart/2008/layout/BendingPictureCaption"/>
    <dgm:cxn modelId="{D5BC869D-14B6-4615-A48D-1C32810DD58A}" type="presParOf" srcId="{AB9B7A3A-816D-421D-943B-8572E989A1B8}" destId="{FBFD6081-DBBB-49F4-8A19-97D9DF37890F}" srcOrd="3" destOrd="0" presId="urn:microsoft.com/office/officeart/2008/layout/BendingPictureCaption"/>
    <dgm:cxn modelId="{7B73BAE1-1C23-4585-A628-D41D71A913D4}" type="presParOf" srcId="{AB9B7A3A-816D-421D-943B-8572E989A1B8}" destId="{776B9BEB-1517-4789-B187-3ADA4EB4276C}" srcOrd="4" destOrd="0" presId="urn:microsoft.com/office/officeart/2008/layout/BendingPictureCaption"/>
    <dgm:cxn modelId="{6888C7B2-FAEB-45A2-B791-6CEC7E0011AF}" type="presParOf" srcId="{776B9BEB-1517-4789-B187-3ADA4EB4276C}" destId="{68A6ACA4-2F09-4393-85E9-F7B8F39A801B}" srcOrd="0" destOrd="0" presId="urn:microsoft.com/office/officeart/2008/layout/BendingPictureCaption"/>
    <dgm:cxn modelId="{B1161CAE-5A96-4BB5-AA63-ED2F69D36C0A}" type="presParOf" srcId="{776B9BEB-1517-4789-B187-3ADA4EB4276C}" destId="{ABFF77BD-DD81-4DD5-8736-E84BD8F9353C}" srcOrd="1" destOrd="0" presId="urn:microsoft.com/office/officeart/2008/layout/BendingPictureCaption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81BF47-C28D-4BC1-A1C4-88D563F887FF}" type="doc">
      <dgm:prSet loTypeId="urn:microsoft.com/office/officeart/2008/layout/BendingPictureCaption" loCatId="pictur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F1F6759B-CDE2-4D77-9DF1-1897FCF3942B}">
      <dgm:prSet phldrT="[Текст]"/>
      <dgm:spPr/>
      <dgm:t>
        <a:bodyPr/>
        <a:lstStyle/>
        <a:p>
          <a:r>
            <a:rPr lang="ru-RU" dirty="0" smtClean="0"/>
            <a:t>Земляника</a:t>
          </a:r>
          <a:endParaRPr lang="ru-RU" dirty="0"/>
        </a:p>
      </dgm:t>
    </dgm:pt>
    <dgm:pt modelId="{20B0AA6C-161E-4411-978C-64D150763AE2}" type="parTrans" cxnId="{35559E59-F495-4F9D-B745-575E17163375}">
      <dgm:prSet/>
      <dgm:spPr/>
      <dgm:t>
        <a:bodyPr/>
        <a:lstStyle/>
        <a:p>
          <a:endParaRPr lang="ru-RU"/>
        </a:p>
      </dgm:t>
    </dgm:pt>
    <dgm:pt modelId="{9D9D35EA-704D-449A-B51C-96D53911BCB0}" type="sibTrans" cxnId="{35559E59-F495-4F9D-B745-575E17163375}">
      <dgm:prSet/>
      <dgm:spPr/>
      <dgm:t>
        <a:bodyPr/>
        <a:lstStyle/>
        <a:p>
          <a:endParaRPr lang="ru-RU"/>
        </a:p>
      </dgm:t>
    </dgm:pt>
    <dgm:pt modelId="{07A59559-1A8E-4099-8960-1DC66FBD4F3C}">
      <dgm:prSet phldrT="[Текст]"/>
      <dgm:spPr/>
      <dgm:t>
        <a:bodyPr/>
        <a:lstStyle/>
        <a:p>
          <a:r>
            <a:rPr lang="ru-RU" dirty="0" smtClean="0"/>
            <a:t>Зелень</a:t>
          </a:r>
          <a:endParaRPr lang="ru-RU" dirty="0"/>
        </a:p>
      </dgm:t>
    </dgm:pt>
    <dgm:pt modelId="{D0A1B852-41AD-4571-827A-F7EEE64D154E}" type="parTrans" cxnId="{680A54CE-7199-47F8-950A-F5B25AE81B33}">
      <dgm:prSet/>
      <dgm:spPr/>
      <dgm:t>
        <a:bodyPr/>
        <a:lstStyle/>
        <a:p>
          <a:endParaRPr lang="ru-RU"/>
        </a:p>
      </dgm:t>
    </dgm:pt>
    <dgm:pt modelId="{18561F44-F1CB-4FE4-ACA0-F53748C8696A}" type="sibTrans" cxnId="{680A54CE-7199-47F8-950A-F5B25AE81B33}">
      <dgm:prSet/>
      <dgm:spPr/>
      <dgm:t>
        <a:bodyPr/>
        <a:lstStyle/>
        <a:p>
          <a:endParaRPr lang="ru-RU"/>
        </a:p>
      </dgm:t>
    </dgm:pt>
    <dgm:pt modelId="{CCC50A00-0D40-4F54-9149-411E92F5B2E6}" type="pres">
      <dgm:prSet presAssocID="{CA81BF47-C28D-4BC1-A1C4-88D563F887FF}" presName="diagram" presStyleCnt="0">
        <dgm:presLayoutVars>
          <dgm:dir/>
        </dgm:presLayoutVars>
      </dgm:prSet>
      <dgm:spPr/>
    </dgm:pt>
    <dgm:pt modelId="{54EFA2F3-56B3-40D6-9FD6-A4A5FE9C7C5C}" type="pres">
      <dgm:prSet presAssocID="{F1F6759B-CDE2-4D77-9DF1-1897FCF3942B}" presName="composite" presStyleCnt="0"/>
      <dgm:spPr/>
    </dgm:pt>
    <dgm:pt modelId="{C9CEF15B-FF8F-4FE5-8990-5273F65845A4}" type="pres">
      <dgm:prSet presAssocID="{F1F6759B-CDE2-4D77-9DF1-1897FCF3942B}" presName="Image" presStyleLbl="bgShp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E7E3F348-2593-4801-A2EB-1F3654A2162C}" type="pres">
      <dgm:prSet presAssocID="{F1F6759B-CDE2-4D77-9DF1-1897FCF3942B}" presName="Parent" presStyleLbl="node0" presStyleIdx="0" presStyleCnt="2">
        <dgm:presLayoutVars>
          <dgm:bulletEnabled val="1"/>
        </dgm:presLayoutVars>
      </dgm:prSet>
      <dgm:spPr/>
    </dgm:pt>
    <dgm:pt modelId="{589A92F1-DCA4-47E4-A1AD-5FF53753AB88}" type="pres">
      <dgm:prSet presAssocID="{9D9D35EA-704D-449A-B51C-96D53911BCB0}" presName="sibTrans" presStyleCnt="0"/>
      <dgm:spPr/>
    </dgm:pt>
    <dgm:pt modelId="{A0EC6A03-5AF3-4EC4-9234-CA311C4378B4}" type="pres">
      <dgm:prSet presAssocID="{07A59559-1A8E-4099-8960-1DC66FBD4F3C}" presName="composite" presStyleCnt="0"/>
      <dgm:spPr/>
    </dgm:pt>
    <dgm:pt modelId="{B72F9BF3-4B5C-45AC-BB5C-431576551D56}" type="pres">
      <dgm:prSet presAssocID="{07A59559-1A8E-4099-8960-1DC66FBD4F3C}" presName="Image" presStyleLbl="bgShp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694982C7-BEC3-40CD-8C72-BC1FB83F4CD4}" type="pres">
      <dgm:prSet presAssocID="{07A59559-1A8E-4099-8960-1DC66FBD4F3C}" presName="Parent" presStyleLbl="node0" presStyleIdx="1" presStyleCnt="2">
        <dgm:presLayoutVars>
          <dgm:bulletEnabled val="1"/>
        </dgm:presLayoutVars>
      </dgm:prSet>
      <dgm:spPr/>
    </dgm:pt>
  </dgm:ptLst>
  <dgm:cxnLst>
    <dgm:cxn modelId="{35559E59-F495-4F9D-B745-575E17163375}" srcId="{CA81BF47-C28D-4BC1-A1C4-88D563F887FF}" destId="{F1F6759B-CDE2-4D77-9DF1-1897FCF3942B}" srcOrd="0" destOrd="0" parTransId="{20B0AA6C-161E-4411-978C-64D150763AE2}" sibTransId="{9D9D35EA-704D-449A-B51C-96D53911BCB0}"/>
    <dgm:cxn modelId="{805E37AD-D5D8-476C-B26C-21A6E8C4116B}" type="presOf" srcId="{07A59559-1A8E-4099-8960-1DC66FBD4F3C}" destId="{694982C7-BEC3-40CD-8C72-BC1FB83F4CD4}" srcOrd="0" destOrd="0" presId="urn:microsoft.com/office/officeart/2008/layout/BendingPictureCaption"/>
    <dgm:cxn modelId="{F5F891EA-50E7-4E34-82FF-77FF26D4DFE0}" type="presOf" srcId="{CA81BF47-C28D-4BC1-A1C4-88D563F887FF}" destId="{CCC50A00-0D40-4F54-9149-411E92F5B2E6}" srcOrd="0" destOrd="0" presId="urn:microsoft.com/office/officeart/2008/layout/BendingPictureCaption"/>
    <dgm:cxn modelId="{62EE0932-AD07-4FB7-8620-60C124E13DA6}" type="presOf" srcId="{F1F6759B-CDE2-4D77-9DF1-1897FCF3942B}" destId="{E7E3F348-2593-4801-A2EB-1F3654A2162C}" srcOrd="0" destOrd="0" presId="urn:microsoft.com/office/officeart/2008/layout/BendingPictureCaption"/>
    <dgm:cxn modelId="{680A54CE-7199-47F8-950A-F5B25AE81B33}" srcId="{CA81BF47-C28D-4BC1-A1C4-88D563F887FF}" destId="{07A59559-1A8E-4099-8960-1DC66FBD4F3C}" srcOrd="1" destOrd="0" parTransId="{D0A1B852-41AD-4571-827A-F7EEE64D154E}" sibTransId="{18561F44-F1CB-4FE4-ACA0-F53748C8696A}"/>
    <dgm:cxn modelId="{B0030F9A-1CB6-4C64-9D63-FC653C6E8A64}" type="presParOf" srcId="{CCC50A00-0D40-4F54-9149-411E92F5B2E6}" destId="{54EFA2F3-56B3-40D6-9FD6-A4A5FE9C7C5C}" srcOrd="0" destOrd="0" presId="urn:microsoft.com/office/officeart/2008/layout/BendingPictureCaption"/>
    <dgm:cxn modelId="{70721657-6473-4859-8E06-039E385991BE}" type="presParOf" srcId="{54EFA2F3-56B3-40D6-9FD6-A4A5FE9C7C5C}" destId="{C9CEF15B-FF8F-4FE5-8990-5273F65845A4}" srcOrd="0" destOrd="0" presId="urn:microsoft.com/office/officeart/2008/layout/BendingPictureCaption"/>
    <dgm:cxn modelId="{08000BD9-5E2D-4B9C-9E46-761C816038F9}" type="presParOf" srcId="{54EFA2F3-56B3-40D6-9FD6-A4A5FE9C7C5C}" destId="{E7E3F348-2593-4801-A2EB-1F3654A2162C}" srcOrd="1" destOrd="0" presId="urn:microsoft.com/office/officeart/2008/layout/BendingPictureCaption"/>
    <dgm:cxn modelId="{34FBADF2-EF2E-4B3A-A35C-0E089081C1D8}" type="presParOf" srcId="{CCC50A00-0D40-4F54-9149-411E92F5B2E6}" destId="{589A92F1-DCA4-47E4-A1AD-5FF53753AB88}" srcOrd="1" destOrd="0" presId="urn:microsoft.com/office/officeart/2008/layout/BendingPictureCaption"/>
    <dgm:cxn modelId="{45000109-9C61-4693-B156-6830C0C93420}" type="presParOf" srcId="{CCC50A00-0D40-4F54-9149-411E92F5B2E6}" destId="{A0EC6A03-5AF3-4EC4-9234-CA311C4378B4}" srcOrd="2" destOrd="0" presId="urn:microsoft.com/office/officeart/2008/layout/BendingPictureCaption"/>
    <dgm:cxn modelId="{6A5AA510-86D7-4C24-BF2A-FCBEAD959C07}" type="presParOf" srcId="{A0EC6A03-5AF3-4EC4-9234-CA311C4378B4}" destId="{B72F9BF3-4B5C-45AC-BB5C-431576551D56}" srcOrd="0" destOrd="0" presId="urn:microsoft.com/office/officeart/2008/layout/BendingPictureCaption"/>
    <dgm:cxn modelId="{D10B7E42-9A07-4494-8CAD-3B7D489AB6F6}" type="presParOf" srcId="{A0EC6A03-5AF3-4EC4-9234-CA311C4378B4}" destId="{694982C7-BEC3-40CD-8C72-BC1FB83F4CD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E014331-C914-4604-BD55-45E28845161D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82FBD8-3941-48BA-BCA6-2E67F2BFFAC3}">
      <dgm:prSet/>
      <dgm:spPr/>
      <dgm:t>
        <a:bodyPr/>
        <a:lstStyle/>
        <a:p>
          <a:pPr marL="0" indent="357188" algn="just" rtl="0"/>
          <a:r>
            <a:rPr lang="ru-RU" dirty="0" smtClean="0"/>
            <a:t>Ввиду активного развития метода, гидропонные системы становятся все более эффективными и все более доступными. </a:t>
          </a:r>
        </a:p>
        <a:p>
          <a:pPr marL="0" indent="357188" algn="just" rtl="0"/>
          <a:r>
            <a:rPr lang="ru-RU" dirty="0" smtClean="0"/>
            <a:t>Например, сегодня в гидропонике используется пластмасса, что позволило отказаться от металлических труб, емкостей и других комплектующих. </a:t>
          </a:r>
        </a:p>
        <a:p>
          <a:pPr marL="0" indent="357188" algn="just" rtl="0"/>
          <a:r>
            <a:rPr lang="ru-RU" dirty="0" smtClean="0"/>
            <a:t>Таким образом, установки стали менее громоздкими, более дешевыми и безопасными, так как все материалы, используемые в установках, нетоксичны и безопасны как для человеческого здоровья, так и для животных и растений.</a:t>
          </a:r>
          <a:endParaRPr lang="ru-RU" dirty="0"/>
        </a:p>
      </dgm:t>
    </dgm:pt>
    <dgm:pt modelId="{0B0D112A-1748-4481-B911-6D8953FC256C}" type="parTrans" cxnId="{C1D1748B-19D6-449D-A27E-287DEC8438C0}">
      <dgm:prSet/>
      <dgm:spPr/>
      <dgm:t>
        <a:bodyPr/>
        <a:lstStyle/>
        <a:p>
          <a:endParaRPr lang="ru-RU"/>
        </a:p>
      </dgm:t>
    </dgm:pt>
    <dgm:pt modelId="{2420F761-EE46-4785-893B-161F0843AE5E}" type="sibTrans" cxnId="{C1D1748B-19D6-449D-A27E-287DEC8438C0}">
      <dgm:prSet/>
      <dgm:spPr/>
      <dgm:t>
        <a:bodyPr/>
        <a:lstStyle/>
        <a:p>
          <a:endParaRPr lang="ru-RU"/>
        </a:p>
      </dgm:t>
    </dgm:pt>
    <dgm:pt modelId="{E0987ABD-24DC-42E0-A1CE-D4C03437C4B9}" type="pres">
      <dgm:prSet presAssocID="{2E014331-C914-4604-BD55-45E28845161D}" presName="linear" presStyleCnt="0">
        <dgm:presLayoutVars>
          <dgm:animLvl val="lvl"/>
          <dgm:resizeHandles val="exact"/>
        </dgm:presLayoutVars>
      </dgm:prSet>
      <dgm:spPr/>
    </dgm:pt>
    <dgm:pt modelId="{828411E1-6633-4AB3-B36B-A7229AF4C802}" type="pres">
      <dgm:prSet presAssocID="{9582FBD8-3941-48BA-BCA6-2E67F2BFFAC3}" presName="parentText" presStyleLbl="node1" presStyleIdx="0" presStyleCnt="1" custLinFactNeighborX="-375" custLinFactNeighborY="-20427">
        <dgm:presLayoutVars>
          <dgm:chMax val="0"/>
          <dgm:bulletEnabled val="1"/>
        </dgm:presLayoutVars>
      </dgm:prSet>
      <dgm:spPr/>
    </dgm:pt>
  </dgm:ptLst>
  <dgm:cxnLst>
    <dgm:cxn modelId="{A62FD06A-84F5-434D-BD4B-DA69BEC6B670}" type="presOf" srcId="{2E014331-C914-4604-BD55-45E28845161D}" destId="{E0987ABD-24DC-42E0-A1CE-D4C03437C4B9}" srcOrd="0" destOrd="0" presId="urn:microsoft.com/office/officeart/2005/8/layout/vList2"/>
    <dgm:cxn modelId="{C1D1748B-19D6-449D-A27E-287DEC8438C0}" srcId="{2E014331-C914-4604-BD55-45E28845161D}" destId="{9582FBD8-3941-48BA-BCA6-2E67F2BFFAC3}" srcOrd="0" destOrd="0" parTransId="{0B0D112A-1748-4481-B911-6D8953FC256C}" sibTransId="{2420F761-EE46-4785-893B-161F0843AE5E}"/>
    <dgm:cxn modelId="{DC5BC36E-38FF-441D-A9F0-DBC16F24FA6B}" type="presOf" srcId="{9582FBD8-3941-48BA-BCA6-2E67F2BFFAC3}" destId="{828411E1-6633-4AB3-B36B-A7229AF4C802}" srcOrd="0" destOrd="0" presId="urn:microsoft.com/office/officeart/2005/8/layout/vList2"/>
    <dgm:cxn modelId="{B9BBDAA5-F914-4C04-AE93-610DC440B818}" type="presParOf" srcId="{E0987ABD-24DC-42E0-A1CE-D4C03437C4B9}" destId="{828411E1-6633-4AB3-B36B-A7229AF4C80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9B7835-8F48-4E93-AFBB-2F652AFFE225}" type="doc">
      <dgm:prSet loTypeId="urn:microsoft.com/office/officeart/2005/8/layout/vList2" loCatId="list" qsTypeId="urn:microsoft.com/office/officeart/2005/8/quickstyle/3d3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9D6DE35-C809-4E7B-AEEC-0E19735A8BC4}">
      <dgm:prSet custT="1"/>
      <dgm:spPr/>
      <dgm:t>
        <a:bodyPr/>
        <a:lstStyle/>
        <a:p>
          <a:pPr rtl="0"/>
          <a:r>
            <a:rPr lang="ru-RU" sz="2400" dirty="0" smtClean="0"/>
            <a:t>Основная роль гидропоники в современном сельском хозяйстве заключается в экономии площади, но при этом и в повышении показателей урожая. </a:t>
          </a:r>
          <a:endParaRPr lang="ru-RU" sz="2400" dirty="0"/>
        </a:p>
      </dgm:t>
    </dgm:pt>
    <dgm:pt modelId="{882A478A-D494-49C1-8077-0F89480A2E1E}" type="parTrans" cxnId="{2D49CB99-63BF-40F5-84BD-DCF33F88AE27}">
      <dgm:prSet/>
      <dgm:spPr/>
      <dgm:t>
        <a:bodyPr/>
        <a:lstStyle/>
        <a:p>
          <a:endParaRPr lang="ru-RU"/>
        </a:p>
      </dgm:t>
    </dgm:pt>
    <dgm:pt modelId="{799DD9C7-CF71-4D58-B04C-CC3ED8C07D96}" type="sibTrans" cxnId="{2D49CB99-63BF-40F5-84BD-DCF33F88AE27}">
      <dgm:prSet/>
      <dgm:spPr/>
      <dgm:t>
        <a:bodyPr/>
        <a:lstStyle/>
        <a:p>
          <a:endParaRPr lang="ru-RU"/>
        </a:p>
      </dgm:t>
    </dgm:pt>
    <dgm:pt modelId="{200F2239-444B-447B-BF72-378683990D8F}" type="pres">
      <dgm:prSet presAssocID="{D59B7835-8F48-4E93-AFBB-2F652AFFE225}" presName="linear" presStyleCnt="0">
        <dgm:presLayoutVars>
          <dgm:animLvl val="lvl"/>
          <dgm:resizeHandles val="exact"/>
        </dgm:presLayoutVars>
      </dgm:prSet>
      <dgm:spPr/>
    </dgm:pt>
    <dgm:pt modelId="{E45378ED-7445-4552-9763-2BDF29D0A746}" type="pres">
      <dgm:prSet presAssocID="{79D6DE35-C809-4E7B-AEEC-0E19735A8BC4}" presName="parentText" presStyleLbl="node1" presStyleIdx="0" presStyleCnt="1" custScaleY="100039" custLinFactNeighborX="-1430" custLinFactNeighborY="-22925">
        <dgm:presLayoutVars>
          <dgm:chMax val="0"/>
          <dgm:bulletEnabled val="1"/>
        </dgm:presLayoutVars>
      </dgm:prSet>
      <dgm:spPr/>
    </dgm:pt>
  </dgm:ptLst>
  <dgm:cxnLst>
    <dgm:cxn modelId="{2D49CB99-63BF-40F5-84BD-DCF33F88AE27}" srcId="{D59B7835-8F48-4E93-AFBB-2F652AFFE225}" destId="{79D6DE35-C809-4E7B-AEEC-0E19735A8BC4}" srcOrd="0" destOrd="0" parTransId="{882A478A-D494-49C1-8077-0F89480A2E1E}" sibTransId="{799DD9C7-CF71-4D58-B04C-CC3ED8C07D96}"/>
    <dgm:cxn modelId="{9615BDFA-28D6-4963-A87A-503177FC8B03}" type="presOf" srcId="{79D6DE35-C809-4E7B-AEEC-0E19735A8BC4}" destId="{E45378ED-7445-4552-9763-2BDF29D0A746}" srcOrd="0" destOrd="0" presId="urn:microsoft.com/office/officeart/2005/8/layout/vList2"/>
    <dgm:cxn modelId="{3FF78CA1-93C8-4647-90C2-3854DD7D8BE0}" type="presOf" srcId="{D59B7835-8F48-4E93-AFBB-2F652AFFE225}" destId="{200F2239-444B-447B-BF72-378683990D8F}" srcOrd="0" destOrd="0" presId="urn:microsoft.com/office/officeart/2005/8/layout/vList2"/>
    <dgm:cxn modelId="{DC717582-762B-4478-AD26-BFCEB28377B4}" type="presParOf" srcId="{200F2239-444B-447B-BF72-378683990D8F}" destId="{E45378ED-7445-4552-9763-2BDF29D0A7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229A897-68E9-47D6-BF9E-9B1E6AB473C7}" type="doc">
      <dgm:prSet loTypeId="urn:microsoft.com/office/officeart/2005/8/layout/hierarchy4" loCatId="relationship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6F9B13A-C805-4822-91E1-5702EDB31940}">
      <dgm:prSet/>
      <dgm:spPr/>
      <dgm:t>
        <a:bodyPr/>
        <a:lstStyle/>
        <a:p>
          <a:pPr rtl="0"/>
          <a:r>
            <a:rPr lang="ru-RU" smtClean="0"/>
            <a:t>урожай картофеля с одной сотки больше на 200-300 килограмм</a:t>
          </a:r>
          <a:endParaRPr lang="ru-RU"/>
        </a:p>
      </dgm:t>
    </dgm:pt>
    <dgm:pt modelId="{B8410F61-97A9-4D86-98B5-8C7B1A17B199}" type="parTrans" cxnId="{63CA99A5-EFC9-4EA6-BA17-9ED077CD06AE}">
      <dgm:prSet/>
      <dgm:spPr/>
      <dgm:t>
        <a:bodyPr/>
        <a:lstStyle/>
        <a:p>
          <a:endParaRPr lang="ru-RU"/>
        </a:p>
      </dgm:t>
    </dgm:pt>
    <dgm:pt modelId="{6687DDA7-7FFD-4707-B652-C6C7F8FDA4AD}" type="sibTrans" cxnId="{63CA99A5-EFC9-4EA6-BA17-9ED077CD06AE}">
      <dgm:prSet/>
      <dgm:spPr/>
      <dgm:t>
        <a:bodyPr/>
        <a:lstStyle/>
        <a:p>
          <a:endParaRPr lang="ru-RU"/>
        </a:p>
      </dgm:t>
    </dgm:pt>
    <dgm:pt modelId="{BF9A46D5-5B1F-4EA9-8BE1-5EC618ECFAB3}">
      <dgm:prSet/>
      <dgm:spPr/>
      <dgm:t>
        <a:bodyPr/>
        <a:lstStyle/>
        <a:p>
          <a:pPr rtl="0"/>
          <a:r>
            <a:rPr lang="ru-RU" smtClean="0"/>
            <a:t>куст томатов дает на 15-20% больше плодов</a:t>
          </a:r>
          <a:endParaRPr lang="ru-RU"/>
        </a:p>
      </dgm:t>
    </dgm:pt>
    <dgm:pt modelId="{A74CF8CB-8535-475A-A9A2-6F866F999A0B}" type="parTrans" cxnId="{F7CB7816-14F9-4880-A12E-D8B3F2BC3E4C}">
      <dgm:prSet/>
      <dgm:spPr/>
      <dgm:t>
        <a:bodyPr/>
        <a:lstStyle/>
        <a:p>
          <a:endParaRPr lang="ru-RU"/>
        </a:p>
      </dgm:t>
    </dgm:pt>
    <dgm:pt modelId="{81E5CE19-8AC4-4490-8B0F-090C212B7400}" type="sibTrans" cxnId="{F7CB7816-14F9-4880-A12E-D8B3F2BC3E4C}">
      <dgm:prSet/>
      <dgm:spPr/>
      <dgm:t>
        <a:bodyPr/>
        <a:lstStyle/>
        <a:p>
          <a:endParaRPr lang="ru-RU"/>
        </a:p>
      </dgm:t>
    </dgm:pt>
    <dgm:pt modelId="{5DBE7E6B-2498-4B7A-B491-1D170C08DCEE}">
      <dgm:prSet/>
      <dgm:spPr/>
      <dgm:t>
        <a:bodyPr/>
        <a:lstStyle/>
        <a:p>
          <a:pPr rtl="0"/>
          <a:r>
            <a:rPr lang="ru-RU" smtClean="0"/>
            <a:t>зелень растет практически вдвое быстрее.</a:t>
          </a:r>
          <a:endParaRPr lang="ru-RU"/>
        </a:p>
      </dgm:t>
    </dgm:pt>
    <dgm:pt modelId="{448307D4-442D-493D-90BF-CD67AB492587}" type="parTrans" cxnId="{B6A002AC-5814-4BD9-88BD-0FD1067A6E7A}">
      <dgm:prSet/>
      <dgm:spPr/>
      <dgm:t>
        <a:bodyPr/>
        <a:lstStyle/>
        <a:p>
          <a:endParaRPr lang="ru-RU"/>
        </a:p>
      </dgm:t>
    </dgm:pt>
    <dgm:pt modelId="{B8D04173-1B1C-4CA2-B567-E5B6F7053A9E}" type="sibTrans" cxnId="{B6A002AC-5814-4BD9-88BD-0FD1067A6E7A}">
      <dgm:prSet/>
      <dgm:spPr/>
      <dgm:t>
        <a:bodyPr/>
        <a:lstStyle/>
        <a:p>
          <a:endParaRPr lang="ru-RU"/>
        </a:p>
      </dgm:t>
    </dgm:pt>
    <dgm:pt modelId="{D13B940C-8C8C-4BA3-AC50-E4676A43A4BD}" type="pres">
      <dgm:prSet presAssocID="{8229A897-68E9-47D6-BF9E-9B1E6AB473C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80527C-8C77-416D-832F-3B7454459C80}" type="pres">
      <dgm:prSet presAssocID="{26F9B13A-C805-4822-91E1-5702EDB31940}" presName="vertOne" presStyleCnt="0"/>
      <dgm:spPr/>
    </dgm:pt>
    <dgm:pt modelId="{524E27A6-3F32-47BB-8834-978C7A724D59}" type="pres">
      <dgm:prSet presAssocID="{26F9B13A-C805-4822-91E1-5702EDB31940}" presName="txOne" presStyleLbl="node0" presStyleIdx="0" presStyleCnt="3">
        <dgm:presLayoutVars>
          <dgm:chPref val="3"/>
        </dgm:presLayoutVars>
      </dgm:prSet>
      <dgm:spPr/>
    </dgm:pt>
    <dgm:pt modelId="{EF7A743E-1364-499C-8D13-283770018E1B}" type="pres">
      <dgm:prSet presAssocID="{26F9B13A-C805-4822-91E1-5702EDB31940}" presName="horzOne" presStyleCnt="0"/>
      <dgm:spPr/>
    </dgm:pt>
    <dgm:pt modelId="{B9FD795D-A59C-4A3F-8BBF-19DE518F9894}" type="pres">
      <dgm:prSet presAssocID="{6687DDA7-7FFD-4707-B652-C6C7F8FDA4AD}" presName="sibSpaceOne" presStyleCnt="0"/>
      <dgm:spPr/>
    </dgm:pt>
    <dgm:pt modelId="{5692B19D-6EF8-4DE4-B31A-47955C9B6131}" type="pres">
      <dgm:prSet presAssocID="{BF9A46D5-5B1F-4EA9-8BE1-5EC618ECFAB3}" presName="vertOne" presStyleCnt="0"/>
      <dgm:spPr/>
    </dgm:pt>
    <dgm:pt modelId="{420F9A27-C956-4C23-8EAC-CA96CC81D102}" type="pres">
      <dgm:prSet presAssocID="{BF9A46D5-5B1F-4EA9-8BE1-5EC618ECFAB3}" presName="txOne" presStyleLbl="node0" presStyleIdx="1" presStyleCnt="3">
        <dgm:presLayoutVars>
          <dgm:chPref val="3"/>
        </dgm:presLayoutVars>
      </dgm:prSet>
      <dgm:spPr/>
    </dgm:pt>
    <dgm:pt modelId="{2662A044-74DE-4CB3-9DF7-DD4294D64065}" type="pres">
      <dgm:prSet presAssocID="{BF9A46D5-5B1F-4EA9-8BE1-5EC618ECFAB3}" presName="horzOne" presStyleCnt="0"/>
      <dgm:spPr/>
    </dgm:pt>
    <dgm:pt modelId="{9AF78C40-5737-4BF9-BEDC-E1E2B76EB59B}" type="pres">
      <dgm:prSet presAssocID="{81E5CE19-8AC4-4490-8B0F-090C212B7400}" presName="sibSpaceOne" presStyleCnt="0"/>
      <dgm:spPr/>
    </dgm:pt>
    <dgm:pt modelId="{F85E43A2-8DE7-4DE1-BE4A-70A87A905DB0}" type="pres">
      <dgm:prSet presAssocID="{5DBE7E6B-2498-4B7A-B491-1D170C08DCEE}" presName="vertOne" presStyleCnt="0"/>
      <dgm:spPr/>
    </dgm:pt>
    <dgm:pt modelId="{101F6781-1F59-411A-A6CA-4C143E401D44}" type="pres">
      <dgm:prSet presAssocID="{5DBE7E6B-2498-4B7A-B491-1D170C08DCEE}" presName="txOne" presStyleLbl="node0" presStyleIdx="2" presStyleCnt="3">
        <dgm:presLayoutVars>
          <dgm:chPref val="3"/>
        </dgm:presLayoutVars>
      </dgm:prSet>
      <dgm:spPr/>
    </dgm:pt>
    <dgm:pt modelId="{6E7877DB-EFB9-4073-BA1A-BC851081C6EE}" type="pres">
      <dgm:prSet presAssocID="{5DBE7E6B-2498-4B7A-B491-1D170C08DCEE}" presName="horzOne" presStyleCnt="0"/>
      <dgm:spPr/>
    </dgm:pt>
  </dgm:ptLst>
  <dgm:cxnLst>
    <dgm:cxn modelId="{E83C2917-9546-4FB3-A18F-C4AF436F72FD}" type="presOf" srcId="{5DBE7E6B-2498-4B7A-B491-1D170C08DCEE}" destId="{101F6781-1F59-411A-A6CA-4C143E401D44}" srcOrd="0" destOrd="0" presId="urn:microsoft.com/office/officeart/2005/8/layout/hierarchy4"/>
    <dgm:cxn modelId="{63CA99A5-EFC9-4EA6-BA17-9ED077CD06AE}" srcId="{8229A897-68E9-47D6-BF9E-9B1E6AB473C7}" destId="{26F9B13A-C805-4822-91E1-5702EDB31940}" srcOrd="0" destOrd="0" parTransId="{B8410F61-97A9-4D86-98B5-8C7B1A17B199}" sibTransId="{6687DDA7-7FFD-4707-B652-C6C7F8FDA4AD}"/>
    <dgm:cxn modelId="{5113404E-9F3E-44FF-8AAD-53E5468380D0}" type="presOf" srcId="{8229A897-68E9-47D6-BF9E-9B1E6AB473C7}" destId="{D13B940C-8C8C-4BA3-AC50-E4676A43A4BD}" srcOrd="0" destOrd="0" presId="urn:microsoft.com/office/officeart/2005/8/layout/hierarchy4"/>
    <dgm:cxn modelId="{3A2A3B5F-B8FB-43F2-ACC3-19D6A2D05142}" type="presOf" srcId="{BF9A46D5-5B1F-4EA9-8BE1-5EC618ECFAB3}" destId="{420F9A27-C956-4C23-8EAC-CA96CC81D102}" srcOrd="0" destOrd="0" presId="urn:microsoft.com/office/officeart/2005/8/layout/hierarchy4"/>
    <dgm:cxn modelId="{7D328B20-38CA-466D-A99A-47140ED6604B}" type="presOf" srcId="{26F9B13A-C805-4822-91E1-5702EDB31940}" destId="{524E27A6-3F32-47BB-8834-978C7A724D59}" srcOrd="0" destOrd="0" presId="urn:microsoft.com/office/officeart/2005/8/layout/hierarchy4"/>
    <dgm:cxn modelId="{F7CB7816-14F9-4880-A12E-D8B3F2BC3E4C}" srcId="{8229A897-68E9-47D6-BF9E-9B1E6AB473C7}" destId="{BF9A46D5-5B1F-4EA9-8BE1-5EC618ECFAB3}" srcOrd="1" destOrd="0" parTransId="{A74CF8CB-8535-475A-A9A2-6F866F999A0B}" sibTransId="{81E5CE19-8AC4-4490-8B0F-090C212B7400}"/>
    <dgm:cxn modelId="{B6A002AC-5814-4BD9-88BD-0FD1067A6E7A}" srcId="{8229A897-68E9-47D6-BF9E-9B1E6AB473C7}" destId="{5DBE7E6B-2498-4B7A-B491-1D170C08DCEE}" srcOrd="2" destOrd="0" parTransId="{448307D4-442D-493D-90BF-CD67AB492587}" sibTransId="{B8D04173-1B1C-4CA2-B567-E5B6F7053A9E}"/>
    <dgm:cxn modelId="{DF94D97F-360B-42A7-A284-E658B1D76ED4}" type="presParOf" srcId="{D13B940C-8C8C-4BA3-AC50-E4676A43A4BD}" destId="{6C80527C-8C77-416D-832F-3B7454459C80}" srcOrd="0" destOrd="0" presId="urn:microsoft.com/office/officeart/2005/8/layout/hierarchy4"/>
    <dgm:cxn modelId="{DF9FEB7B-39CD-456C-8365-A840A79956AA}" type="presParOf" srcId="{6C80527C-8C77-416D-832F-3B7454459C80}" destId="{524E27A6-3F32-47BB-8834-978C7A724D59}" srcOrd="0" destOrd="0" presId="urn:microsoft.com/office/officeart/2005/8/layout/hierarchy4"/>
    <dgm:cxn modelId="{D6F33F6E-0698-43E0-9CF9-C3F62D6DEAFE}" type="presParOf" srcId="{6C80527C-8C77-416D-832F-3B7454459C80}" destId="{EF7A743E-1364-499C-8D13-283770018E1B}" srcOrd="1" destOrd="0" presId="urn:microsoft.com/office/officeart/2005/8/layout/hierarchy4"/>
    <dgm:cxn modelId="{7051D178-3CBC-4EDC-911D-2F961EBC2412}" type="presParOf" srcId="{D13B940C-8C8C-4BA3-AC50-E4676A43A4BD}" destId="{B9FD795D-A59C-4A3F-8BBF-19DE518F9894}" srcOrd="1" destOrd="0" presId="urn:microsoft.com/office/officeart/2005/8/layout/hierarchy4"/>
    <dgm:cxn modelId="{41F55014-AF8D-4B80-805F-47495230FE40}" type="presParOf" srcId="{D13B940C-8C8C-4BA3-AC50-E4676A43A4BD}" destId="{5692B19D-6EF8-4DE4-B31A-47955C9B6131}" srcOrd="2" destOrd="0" presId="urn:microsoft.com/office/officeart/2005/8/layout/hierarchy4"/>
    <dgm:cxn modelId="{C005D7B6-870A-4EC0-A44A-F58C3F50CDFD}" type="presParOf" srcId="{5692B19D-6EF8-4DE4-B31A-47955C9B6131}" destId="{420F9A27-C956-4C23-8EAC-CA96CC81D102}" srcOrd="0" destOrd="0" presId="urn:microsoft.com/office/officeart/2005/8/layout/hierarchy4"/>
    <dgm:cxn modelId="{0FBA2EF5-AF59-455D-B9D5-32F266300A5D}" type="presParOf" srcId="{5692B19D-6EF8-4DE4-B31A-47955C9B6131}" destId="{2662A044-74DE-4CB3-9DF7-DD4294D64065}" srcOrd="1" destOrd="0" presId="urn:microsoft.com/office/officeart/2005/8/layout/hierarchy4"/>
    <dgm:cxn modelId="{BF22E19A-06D2-49A3-8E94-37C56AE0B630}" type="presParOf" srcId="{D13B940C-8C8C-4BA3-AC50-E4676A43A4BD}" destId="{9AF78C40-5737-4BF9-BEDC-E1E2B76EB59B}" srcOrd="3" destOrd="0" presId="urn:microsoft.com/office/officeart/2005/8/layout/hierarchy4"/>
    <dgm:cxn modelId="{0C18EC1F-A8CF-46FB-A5A3-AB3B6E2DA3FB}" type="presParOf" srcId="{D13B940C-8C8C-4BA3-AC50-E4676A43A4BD}" destId="{F85E43A2-8DE7-4DE1-BE4A-70A87A905DB0}" srcOrd="4" destOrd="0" presId="urn:microsoft.com/office/officeart/2005/8/layout/hierarchy4"/>
    <dgm:cxn modelId="{8D970170-6A90-4400-9DBC-04ECDFD5C096}" type="presParOf" srcId="{F85E43A2-8DE7-4DE1-BE4A-70A87A905DB0}" destId="{101F6781-1F59-411A-A6CA-4C143E401D44}" srcOrd="0" destOrd="0" presId="urn:microsoft.com/office/officeart/2005/8/layout/hierarchy4"/>
    <dgm:cxn modelId="{463607DF-58B6-4E8C-8150-63A1AF37C374}" type="presParOf" srcId="{F85E43A2-8DE7-4DE1-BE4A-70A87A905DB0}" destId="{6E7877DB-EFB9-4073-BA1A-BC851081C6E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3ACED30-E0F6-44E5-847D-01FB7B9B3BAB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4BA3252-3A16-4713-B058-82C53F22841D}">
      <dgm:prSet custT="1"/>
      <dgm:spPr/>
      <dgm:t>
        <a:bodyPr/>
        <a:lstStyle/>
        <a:p>
          <a:pPr rtl="0"/>
          <a:r>
            <a:rPr lang="ru-RU" sz="2400" dirty="0" smtClean="0"/>
            <a:t>При всем этом повышается не только количество, но и качество плодов.</a:t>
          </a:r>
          <a:endParaRPr lang="ru-RU" sz="2400" dirty="0"/>
        </a:p>
      </dgm:t>
    </dgm:pt>
    <dgm:pt modelId="{9217DD15-EDB5-4E1C-9CB3-9650450FECBC}" type="parTrans" cxnId="{4CF3D9A5-67EB-4C58-BBB6-B55E04DF8C5E}">
      <dgm:prSet/>
      <dgm:spPr/>
      <dgm:t>
        <a:bodyPr/>
        <a:lstStyle/>
        <a:p>
          <a:endParaRPr lang="ru-RU" sz="2800"/>
        </a:p>
      </dgm:t>
    </dgm:pt>
    <dgm:pt modelId="{39733C3B-6DAD-44A0-81C1-C234E02B1EE1}" type="sibTrans" cxnId="{4CF3D9A5-67EB-4C58-BBB6-B55E04DF8C5E}">
      <dgm:prSet/>
      <dgm:spPr/>
      <dgm:t>
        <a:bodyPr/>
        <a:lstStyle/>
        <a:p>
          <a:endParaRPr lang="ru-RU" sz="2800"/>
        </a:p>
      </dgm:t>
    </dgm:pt>
    <dgm:pt modelId="{A1CF631C-817F-4C90-94DB-33AE928C0D6E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ln w="76200">
          <a:solidFill>
            <a:schemeClr val="tx1"/>
          </a:solidFill>
        </a:ln>
      </dgm:spPr>
      <dgm:t>
        <a:bodyPr/>
        <a:lstStyle/>
        <a:p>
          <a:pPr algn="ctr" rtl="0"/>
          <a:r>
            <a:rPr lang="ru-RU" sz="2400" dirty="0" smtClean="0">
              <a:solidFill>
                <a:srgbClr val="262626"/>
              </a:solidFill>
            </a:rPr>
            <a:t>Использование гидропоники позволяет сегодня привести в гораздо более приемлемый вид экономические показатели, касающиеся сельскохозяйственной продукции. Эксперты сходятся во мнении, что за гидропоникой — будущее.</a:t>
          </a:r>
          <a:endParaRPr lang="ru-RU" sz="2400" dirty="0">
            <a:solidFill>
              <a:srgbClr val="262626"/>
            </a:solidFill>
          </a:endParaRPr>
        </a:p>
      </dgm:t>
    </dgm:pt>
    <dgm:pt modelId="{EEA72DFF-0B30-4FA3-B2C9-7FFC1973F573}" type="parTrans" cxnId="{0F7433A8-C63E-45EE-80F6-BE37E5F88BF7}">
      <dgm:prSet/>
      <dgm:spPr/>
      <dgm:t>
        <a:bodyPr/>
        <a:lstStyle/>
        <a:p>
          <a:endParaRPr lang="ru-RU" sz="2800"/>
        </a:p>
      </dgm:t>
    </dgm:pt>
    <dgm:pt modelId="{0154C474-4D83-4F11-AC01-FF35CA29A36A}" type="sibTrans" cxnId="{0F7433A8-C63E-45EE-80F6-BE37E5F88BF7}">
      <dgm:prSet/>
      <dgm:spPr/>
      <dgm:t>
        <a:bodyPr/>
        <a:lstStyle/>
        <a:p>
          <a:endParaRPr lang="ru-RU" sz="2800"/>
        </a:p>
      </dgm:t>
    </dgm:pt>
    <dgm:pt modelId="{E61697C4-1308-4872-9B48-1A8123B1C3E6}" type="pres">
      <dgm:prSet presAssocID="{53ACED30-E0F6-44E5-847D-01FB7B9B3BAB}" presName="linear" presStyleCnt="0">
        <dgm:presLayoutVars>
          <dgm:animLvl val="lvl"/>
          <dgm:resizeHandles val="exact"/>
        </dgm:presLayoutVars>
      </dgm:prSet>
      <dgm:spPr/>
    </dgm:pt>
    <dgm:pt modelId="{B9DF11B2-546A-4D07-88AB-01C7ACDE0C2C}" type="pres">
      <dgm:prSet presAssocID="{04BA3252-3A16-4713-B058-82C53F22841D}" presName="parentText" presStyleLbl="node1" presStyleIdx="0" presStyleCnt="2" custScaleY="68803" custLinFactY="-73397" custLinFactNeighborX="-75" custLinFactNeighborY="-100000">
        <dgm:presLayoutVars>
          <dgm:chMax val="0"/>
          <dgm:bulletEnabled val="1"/>
        </dgm:presLayoutVars>
      </dgm:prSet>
      <dgm:spPr/>
    </dgm:pt>
    <dgm:pt modelId="{57235D36-56E9-4682-90F9-010EF00F55F3}" type="pres">
      <dgm:prSet presAssocID="{39733C3B-6DAD-44A0-81C1-C234E02B1EE1}" presName="spacer" presStyleCnt="0"/>
      <dgm:spPr/>
    </dgm:pt>
    <dgm:pt modelId="{42A005A2-6B86-426B-BA8D-53AF62B0E1A4}" type="pres">
      <dgm:prSet presAssocID="{A1CF631C-817F-4C90-94DB-33AE928C0D6E}" presName="parentText" presStyleLbl="node1" presStyleIdx="1" presStyleCnt="2" custScaleY="156134" custLinFactY="1817" custLinFactNeighborX="-75" custLinFactNeighborY="100000">
        <dgm:presLayoutVars>
          <dgm:chMax val="0"/>
          <dgm:bulletEnabled val="1"/>
        </dgm:presLayoutVars>
      </dgm:prSet>
      <dgm:spPr/>
    </dgm:pt>
  </dgm:ptLst>
  <dgm:cxnLst>
    <dgm:cxn modelId="{D604A8F9-1B2E-4760-90E2-1745C974BA0D}" type="presOf" srcId="{04BA3252-3A16-4713-B058-82C53F22841D}" destId="{B9DF11B2-546A-4D07-88AB-01C7ACDE0C2C}" srcOrd="0" destOrd="0" presId="urn:microsoft.com/office/officeart/2005/8/layout/vList2"/>
    <dgm:cxn modelId="{0F7433A8-C63E-45EE-80F6-BE37E5F88BF7}" srcId="{53ACED30-E0F6-44E5-847D-01FB7B9B3BAB}" destId="{A1CF631C-817F-4C90-94DB-33AE928C0D6E}" srcOrd="1" destOrd="0" parTransId="{EEA72DFF-0B30-4FA3-B2C9-7FFC1973F573}" sibTransId="{0154C474-4D83-4F11-AC01-FF35CA29A36A}"/>
    <dgm:cxn modelId="{8AEA43A5-3E42-4627-8CBC-AF8945DDE26A}" type="presOf" srcId="{53ACED30-E0F6-44E5-847D-01FB7B9B3BAB}" destId="{E61697C4-1308-4872-9B48-1A8123B1C3E6}" srcOrd="0" destOrd="0" presId="urn:microsoft.com/office/officeart/2005/8/layout/vList2"/>
    <dgm:cxn modelId="{F14D2045-6A6C-47D9-AC6E-55108A8D2A8B}" type="presOf" srcId="{A1CF631C-817F-4C90-94DB-33AE928C0D6E}" destId="{42A005A2-6B86-426B-BA8D-53AF62B0E1A4}" srcOrd="0" destOrd="0" presId="urn:microsoft.com/office/officeart/2005/8/layout/vList2"/>
    <dgm:cxn modelId="{4CF3D9A5-67EB-4C58-BBB6-B55E04DF8C5E}" srcId="{53ACED30-E0F6-44E5-847D-01FB7B9B3BAB}" destId="{04BA3252-3A16-4713-B058-82C53F22841D}" srcOrd="0" destOrd="0" parTransId="{9217DD15-EDB5-4E1C-9CB3-9650450FECBC}" sibTransId="{39733C3B-6DAD-44A0-81C1-C234E02B1EE1}"/>
    <dgm:cxn modelId="{96E17B50-A9DE-4D6E-ABD9-BD84244AD6FA}" type="presParOf" srcId="{E61697C4-1308-4872-9B48-1A8123B1C3E6}" destId="{B9DF11B2-546A-4D07-88AB-01C7ACDE0C2C}" srcOrd="0" destOrd="0" presId="urn:microsoft.com/office/officeart/2005/8/layout/vList2"/>
    <dgm:cxn modelId="{F64D6523-60DE-4018-8500-8B97B98EA435}" type="presParOf" srcId="{E61697C4-1308-4872-9B48-1A8123B1C3E6}" destId="{57235D36-56E9-4682-90F9-010EF00F55F3}" srcOrd="1" destOrd="0" presId="urn:microsoft.com/office/officeart/2005/8/layout/vList2"/>
    <dgm:cxn modelId="{740B9BA7-DBC4-426B-ACB3-5C8CD4C47292}" type="presParOf" srcId="{E61697C4-1308-4872-9B48-1A8123B1C3E6}" destId="{42A005A2-6B86-426B-BA8D-53AF62B0E1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1A4BAF-D864-4559-ACA8-34FD783F435E}" type="doc">
      <dgm:prSet loTypeId="urn:microsoft.com/office/officeart/2005/8/layout/funnel1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16BA96-1E8E-43E5-9988-BECD952E6D3C}">
      <dgm:prSet phldrT="[Текст]"/>
      <dgm:spPr/>
      <dgm:t>
        <a:bodyPr/>
        <a:lstStyle/>
        <a:p>
          <a:r>
            <a:rPr lang="en-US" dirty="0" smtClean="0"/>
            <a:t>Ca</a:t>
          </a:r>
          <a:endParaRPr lang="ru-RU" dirty="0"/>
        </a:p>
      </dgm:t>
    </dgm:pt>
    <dgm:pt modelId="{654EF830-5635-40DA-979B-D4F5F1A3E91B}" type="parTrans" cxnId="{12CB953F-4557-43F5-9D28-444310BF12BA}">
      <dgm:prSet/>
      <dgm:spPr/>
      <dgm:t>
        <a:bodyPr/>
        <a:lstStyle/>
        <a:p>
          <a:endParaRPr lang="ru-RU"/>
        </a:p>
      </dgm:t>
    </dgm:pt>
    <dgm:pt modelId="{9E67677D-D4B0-4E7F-ADDE-73B093E330A0}" type="sibTrans" cxnId="{12CB953F-4557-43F5-9D28-444310BF12BA}">
      <dgm:prSet/>
      <dgm:spPr/>
      <dgm:t>
        <a:bodyPr/>
        <a:lstStyle/>
        <a:p>
          <a:endParaRPr lang="ru-RU"/>
        </a:p>
      </dgm:t>
    </dgm:pt>
    <dgm:pt modelId="{AA8AE96E-B74A-4674-8D40-D8B35ED0A58A}">
      <dgm:prSet phldrT="[Текст]"/>
      <dgm:spPr/>
      <dgm:t>
        <a:bodyPr/>
        <a:lstStyle/>
        <a:p>
          <a:r>
            <a:rPr lang="en-US" dirty="0" smtClean="0"/>
            <a:t>Mg</a:t>
          </a:r>
          <a:endParaRPr lang="ru-RU" dirty="0"/>
        </a:p>
      </dgm:t>
    </dgm:pt>
    <dgm:pt modelId="{7A3974D4-B067-44F2-B782-2ED9D938F8F0}" type="parTrans" cxnId="{B2123CD2-3490-4835-91AD-C73D8969A0A0}">
      <dgm:prSet/>
      <dgm:spPr/>
      <dgm:t>
        <a:bodyPr/>
        <a:lstStyle/>
        <a:p>
          <a:endParaRPr lang="ru-RU"/>
        </a:p>
      </dgm:t>
    </dgm:pt>
    <dgm:pt modelId="{9E29F4D2-4B55-42EE-AB9C-6AD62B4E2D6F}" type="sibTrans" cxnId="{B2123CD2-3490-4835-91AD-C73D8969A0A0}">
      <dgm:prSet/>
      <dgm:spPr/>
      <dgm:t>
        <a:bodyPr/>
        <a:lstStyle/>
        <a:p>
          <a:endParaRPr lang="ru-RU"/>
        </a:p>
      </dgm:t>
    </dgm:pt>
    <dgm:pt modelId="{79294BF2-3BEC-4E93-B1D5-B645F12E7A50}">
      <dgm:prSet phldrT="[Текст]"/>
      <dgm:spPr/>
      <dgm:t>
        <a:bodyPr/>
        <a:lstStyle/>
        <a:p>
          <a:r>
            <a:rPr lang="en-US" dirty="0" smtClean="0"/>
            <a:t>N</a:t>
          </a:r>
          <a:endParaRPr lang="ru-RU" dirty="0"/>
        </a:p>
      </dgm:t>
    </dgm:pt>
    <dgm:pt modelId="{1F40ECC0-94AB-4514-A8BD-ED4D77791A0F}" type="parTrans" cxnId="{9231C3E0-5539-4CDA-9DC5-2C605C2990B3}">
      <dgm:prSet/>
      <dgm:spPr/>
      <dgm:t>
        <a:bodyPr/>
        <a:lstStyle/>
        <a:p>
          <a:endParaRPr lang="ru-RU"/>
        </a:p>
      </dgm:t>
    </dgm:pt>
    <dgm:pt modelId="{461F2B3D-10B6-4C11-A3CA-7DD6027E02A2}" type="sibTrans" cxnId="{9231C3E0-5539-4CDA-9DC5-2C605C2990B3}">
      <dgm:prSet/>
      <dgm:spPr/>
      <dgm:t>
        <a:bodyPr/>
        <a:lstStyle/>
        <a:p>
          <a:endParaRPr lang="ru-RU"/>
        </a:p>
      </dgm:t>
    </dgm:pt>
    <dgm:pt modelId="{091A6629-200D-41E3-82FD-0E800CE017F1}">
      <dgm:prSet phldrT="[Текст]"/>
      <dgm:spPr/>
      <dgm:t>
        <a:bodyPr/>
        <a:lstStyle/>
        <a:p>
          <a:endParaRPr lang="en-US" dirty="0" smtClean="0"/>
        </a:p>
        <a:p>
          <a:endParaRPr lang="ru-RU" dirty="0"/>
        </a:p>
      </dgm:t>
    </dgm:pt>
    <dgm:pt modelId="{FF135975-8D5F-4AE3-A237-7798394F3409}" type="parTrans" cxnId="{D816DC3B-BEC8-4C0A-9162-48168CFADAC2}">
      <dgm:prSet/>
      <dgm:spPr/>
      <dgm:t>
        <a:bodyPr/>
        <a:lstStyle/>
        <a:p>
          <a:endParaRPr lang="ru-RU"/>
        </a:p>
      </dgm:t>
    </dgm:pt>
    <dgm:pt modelId="{2312E099-BCF2-48EB-8CF8-EDEE429AAC2B}" type="sibTrans" cxnId="{D816DC3B-BEC8-4C0A-9162-48168CFADAC2}">
      <dgm:prSet/>
      <dgm:spPr/>
      <dgm:t>
        <a:bodyPr/>
        <a:lstStyle/>
        <a:p>
          <a:endParaRPr lang="ru-RU"/>
        </a:p>
      </dgm:t>
    </dgm:pt>
    <dgm:pt modelId="{CA993F2B-B1F4-4F65-96BF-2CBA930E5F3E}" type="pres">
      <dgm:prSet presAssocID="{801A4BAF-D864-4559-ACA8-34FD783F435E}" presName="Name0" presStyleCnt="0">
        <dgm:presLayoutVars>
          <dgm:chMax val="4"/>
          <dgm:resizeHandles val="exact"/>
        </dgm:presLayoutVars>
      </dgm:prSet>
      <dgm:spPr/>
    </dgm:pt>
    <dgm:pt modelId="{C65A0468-5B5F-4F9E-AFDC-7258EF8D1BD9}" type="pres">
      <dgm:prSet presAssocID="{801A4BAF-D864-4559-ACA8-34FD783F435E}" presName="ellipse" presStyleLbl="trBgShp" presStyleIdx="0" presStyleCnt="1"/>
      <dgm:spPr/>
    </dgm:pt>
    <dgm:pt modelId="{725C5C64-0DD3-4AC1-8DE7-D5E6F501C76A}" type="pres">
      <dgm:prSet presAssocID="{801A4BAF-D864-4559-ACA8-34FD783F435E}" presName="arrow1" presStyleLbl="fgShp" presStyleIdx="0" presStyleCnt="1"/>
      <dgm:spPr/>
    </dgm:pt>
    <dgm:pt modelId="{3D2004CD-DD18-4AF3-B07B-B30752FC15BD}" type="pres">
      <dgm:prSet presAssocID="{801A4BAF-D864-4559-ACA8-34FD783F435E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0C24B-158F-4468-AF86-4FE0B9047444}" type="pres">
      <dgm:prSet presAssocID="{AA8AE96E-B74A-4674-8D40-D8B35ED0A58A}" presName="item1" presStyleLbl="node1" presStyleIdx="0" presStyleCnt="3">
        <dgm:presLayoutVars>
          <dgm:bulletEnabled val="1"/>
        </dgm:presLayoutVars>
      </dgm:prSet>
      <dgm:spPr/>
    </dgm:pt>
    <dgm:pt modelId="{15225E80-B37F-4539-9296-61BF522E83B2}" type="pres">
      <dgm:prSet presAssocID="{79294BF2-3BEC-4E93-B1D5-B645F12E7A50}" presName="item2" presStyleLbl="node1" presStyleIdx="1" presStyleCnt="3">
        <dgm:presLayoutVars>
          <dgm:bulletEnabled val="1"/>
        </dgm:presLayoutVars>
      </dgm:prSet>
      <dgm:spPr/>
    </dgm:pt>
    <dgm:pt modelId="{7DA69F19-986F-4ECA-8639-FA4B7BE65F9E}" type="pres">
      <dgm:prSet presAssocID="{091A6629-200D-41E3-82FD-0E800CE017F1}" presName="item3" presStyleLbl="node1" presStyleIdx="2" presStyleCnt="3">
        <dgm:presLayoutVars>
          <dgm:bulletEnabled val="1"/>
        </dgm:presLayoutVars>
      </dgm:prSet>
      <dgm:spPr/>
    </dgm:pt>
    <dgm:pt modelId="{01FAC00A-2D15-4381-81DD-69DC595A4AFD}" type="pres">
      <dgm:prSet presAssocID="{801A4BAF-D864-4559-ACA8-34FD783F435E}" presName="funnel" presStyleLbl="trAlignAcc1" presStyleIdx="0" presStyleCnt="1"/>
      <dgm:spPr/>
    </dgm:pt>
  </dgm:ptLst>
  <dgm:cxnLst>
    <dgm:cxn modelId="{9231C3E0-5539-4CDA-9DC5-2C605C2990B3}" srcId="{801A4BAF-D864-4559-ACA8-34FD783F435E}" destId="{79294BF2-3BEC-4E93-B1D5-B645F12E7A50}" srcOrd="2" destOrd="0" parTransId="{1F40ECC0-94AB-4514-A8BD-ED4D77791A0F}" sibTransId="{461F2B3D-10B6-4C11-A3CA-7DD6027E02A2}"/>
    <dgm:cxn modelId="{D816DC3B-BEC8-4C0A-9162-48168CFADAC2}" srcId="{801A4BAF-D864-4559-ACA8-34FD783F435E}" destId="{091A6629-200D-41E3-82FD-0E800CE017F1}" srcOrd="3" destOrd="0" parTransId="{FF135975-8D5F-4AE3-A237-7798394F3409}" sibTransId="{2312E099-BCF2-48EB-8CF8-EDEE429AAC2B}"/>
    <dgm:cxn modelId="{CA3DFB0E-C7C6-4BA2-BE2C-91A0F37762D2}" type="presOf" srcId="{091A6629-200D-41E3-82FD-0E800CE017F1}" destId="{3D2004CD-DD18-4AF3-B07B-B30752FC15BD}" srcOrd="0" destOrd="0" presId="urn:microsoft.com/office/officeart/2005/8/layout/funnel1"/>
    <dgm:cxn modelId="{B2123CD2-3490-4835-91AD-C73D8969A0A0}" srcId="{801A4BAF-D864-4559-ACA8-34FD783F435E}" destId="{AA8AE96E-B74A-4674-8D40-D8B35ED0A58A}" srcOrd="1" destOrd="0" parTransId="{7A3974D4-B067-44F2-B782-2ED9D938F8F0}" sibTransId="{9E29F4D2-4B55-42EE-AB9C-6AD62B4E2D6F}"/>
    <dgm:cxn modelId="{84F2D2E3-666A-402B-BBBF-B96317F64BC9}" type="presOf" srcId="{AA8AE96E-B74A-4674-8D40-D8B35ED0A58A}" destId="{15225E80-B37F-4539-9296-61BF522E83B2}" srcOrd="0" destOrd="0" presId="urn:microsoft.com/office/officeart/2005/8/layout/funnel1"/>
    <dgm:cxn modelId="{1532075B-4B2B-492A-943A-C56607E33423}" type="presOf" srcId="{79294BF2-3BEC-4E93-B1D5-B645F12E7A50}" destId="{1D90C24B-158F-4468-AF86-4FE0B9047444}" srcOrd="0" destOrd="0" presId="urn:microsoft.com/office/officeart/2005/8/layout/funnel1"/>
    <dgm:cxn modelId="{AB8FCDC3-05C3-4F75-988F-B10A63CE3236}" type="presOf" srcId="{801A4BAF-D864-4559-ACA8-34FD783F435E}" destId="{CA993F2B-B1F4-4F65-96BF-2CBA930E5F3E}" srcOrd="0" destOrd="0" presId="urn:microsoft.com/office/officeart/2005/8/layout/funnel1"/>
    <dgm:cxn modelId="{21DABA73-E89F-497B-9498-83E83ED8A608}" type="presOf" srcId="{2A16BA96-1E8E-43E5-9988-BECD952E6D3C}" destId="{7DA69F19-986F-4ECA-8639-FA4B7BE65F9E}" srcOrd="0" destOrd="0" presId="urn:microsoft.com/office/officeart/2005/8/layout/funnel1"/>
    <dgm:cxn modelId="{12CB953F-4557-43F5-9D28-444310BF12BA}" srcId="{801A4BAF-D864-4559-ACA8-34FD783F435E}" destId="{2A16BA96-1E8E-43E5-9988-BECD952E6D3C}" srcOrd="0" destOrd="0" parTransId="{654EF830-5635-40DA-979B-D4F5F1A3E91B}" sibTransId="{9E67677D-D4B0-4E7F-ADDE-73B093E330A0}"/>
    <dgm:cxn modelId="{B2356A52-2BE8-49E5-A56D-FC923B7FBBA0}" type="presParOf" srcId="{CA993F2B-B1F4-4F65-96BF-2CBA930E5F3E}" destId="{C65A0468-5B5F-4F9E-AFDC-7258EF8D1BD9}" srcOrd="0" destOrd="0" presId="urn:microsoft.com/office/officeart/2005/8/layout/funnel1"/>
    <dgm:cxn modelId="{645494B7-A5F0-4CF0-8B99-75502C5CBB66}" type="presParOf" srcId="{CA993F2B-B1F4-4F65-96BF-2CBA930E5F3E}" destId="{725C5C64-0DD3-4AC1-8DE7-D5E6F501C76A}" srcOrd="1" destOrd="0" presId="urn:microsoft.com/office/officeart/2005/8/layout/funnel1"/>
    <dgm:cxn modelId="{72FE02DE-EA71-43F9-B8E4-F04A2608946D}" type="presParOf" srcId="{CA993F2B-B1F4-4F65-96BF-2CBA930E5F3E}" destId="{3D2004CD-DD18-4AF3-B07B-B30752FC15BD}" srcOrd="2" destOrd="0" presId="urn:microsoft.com/office/officeart/2005/8/layout/funnel1"/>
    <dgm:cxn modelId="{D9E9ADC3-E844-4426-AEC9-09D8E5D7EE0C}" type="presParOf" srcId="{CA993F2B-B1F4-4F65-96BF-2CBA930E5F3E}" destId="{1D90C24B-158F-4468-AF86-4FE0B9047444}" srcOrd="3" destOrd="0" presId="urn:microsoft.com/office/officeart/2005/8/layout/funnel1"/>
    <dgm:cxn modelId="{24039D36-DFA0-4681-82AE-7D0505F62CA4}" type="presParOf" srcId="{CA993F2B-B1F4-4F65-96BF-2CBA930E5F3E}" destId="{15225E80-B37F-4539-9296-61BF522E83B2}" srcOrd="4" destOrd="0" presId="urn:microsoft.com/office/officeart/2005/8/layout/funnel1"/>
    <dgm:cxn modelId="{720A2389-16C9-4C2A-A2CC-81AD56FEC250}" type="presParOf" srcId="{CA993F2B-B1F4-4F65-96BF-2CBA930E5F3E}" destId="{7DA69F19-986F-4ECA-8639-FA4B7BE65F9E}" srcOrd="5" destOrd="0" presId="urn:microsoft.com/office/officeart/2005/8/layout/funnel1"/>
    <dgm:cxn modelId="{A2CA5861-5A92-4459-8FF0-C26B15D9B297}" type="presParOf" srcId="{CA993F2B-B1F4-4F65-96BF-2CBA930E5F3E}" destId="{01FAC00A-2D15-4381-81DD-69DC595A4AF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A43C18-AE16-47E2-B130-220EAC804E5B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F3621D1-C7F2-4D80-AD40-523560E57E4A}">
      <dgm:prSet custT="1"/>
      <dgm:spPr/>
      <dgm:t>
        <a:bodyPr/>
        <a:lstStyle/>
        <a:p>
          <a:pPr rtl="0"/>
          <a:r>
            <a:rPr lang="ru-RU" sz="1600" b="1" smtClean="0"/>
            <a:t>Поднимается урожайность плодовых растений</a:t>
          </a:r>
          <a:endParaRPr lang="ru-RU" sz="1600" b="1"/>
        </a:p>
      </dgm:t>
    </dgm:pt>
    <dgm:pt modelId="{D5153218-97E4-4FBD-BE7C-E48289D4D139}" type="parTrans" cxnId="{30172749-B26C-48AA-A552-1C79E696BCE9}">
      <dgm:prSet/>
      <dgm:spPr/>
      <dgm:t>
        <a:bodyPr/>
        <a:lstStyle/>
        <a:p>
          <a:endParaRPr lang="ru-RU" sz="4800" b="1"/>
        </a:p>
      </dgm:t>
    </dgm:pt>
    <dgm:pt modelId="{F74A46F5-B2EA-469C-A300-DDBEEFD4CE41}" type="sibTrans" cxnId="{30172749-B26C-48AA-A552-1C79E696BCE9}">
      <dgm:prSet/>
      <dgm:spPr/>
      <dgm:t>
        <a:bodyPr/>
        <a:lstStyle/>
        <a:p>
          <a:endParaRPr lang="ru-RU" sz="4800" b="1"/>
        </a:p>
      </dgm:t>
    </dgm:pt>
    <dgm:pt modelId="{60FB18BD-752D-4EC6-BE49-42AE9840DA79}">
      <dgm:prSet custT="1"/>
      <dgm:spPr/>
      <dgm:t>
        <a:bodyPr/>
        <a:lstStyle/>
        <a:p>
          <a:pPr rtl="0"/>
          <a:r>
            <a:rPr lang="ru-RU" sz="1600" b="1" smtClean="0"/>
            <a:t>Интенсивное цветение декоративных растений</a:t>
          </a:r>
          <a:endParaRPr lang="ru-RU" sz="1600" b="1"/>
        </a:p>
      </dgm:t>
    </dgm:pt>
    <dgm:pt modelId="{AE8D9DD5-A2B3-4DA2-9F0D-A071172F3F3A}" type="parTrans" cxnId="{923EBA80-6D4F-4261-ACD8-E6B1034D5254}">
      <dgm:prSet/>
      <dgm:spPr/>
      <dgm:t>
        <a:bodyPr/>
        <a:lstStyle/>
        <a:p>
          <a:endParaRPr lang="ru-RU" sz="4800" b="1"/>
        </a:p>
      </dgm:t>
    </dgm:pt>
    <dgm:pt modelId="{D34E98BD-00DD-4038-9B72-77C453D68780}" type="sibTrans" cxnId="{923EBA80-6D4F-4261-ACD8-E6B1034D5254}">
      <dgm:prSet/>
      <dgm:spPr/>
      <dgm:t>
        <a:bodyPr/>
        <a:lstStyle/>
        <a:p>
          <a:endParaRPr lang="ru-RU" sz="4800" b="1"/>
        </a:p>
      </dgm:t>
    </dgm:pt>
    <dgm:pt modelId="{728BC2A4-1B3B-4C76-B284-C69C619FF2D7}">
      <dgm:prSet custT="1"/>
      <dgm:spPr/>
      <dgm:t>
        <a:bodyPr/>
        <a:lstStyle/>
        <a:p>
          <a:pPr rtl="0"/>
          <a:r>
            <a:rPr lang="ru-RU" sz="1600" b="1" dirty="0" smtClean="0"/>
            <a:t>Растение не накапливает вредных и пагубно влияющих элементов</a:t>
          </a:r>
          <a:endParaRPr lang="ru-RU" sz="1600" b="1" dirty="0"/>
        </a:p>
      </dgm:t>
    </dgm:pt>
    <dgm:pt modelId="{5C963899-E526-4092-8785-C65A5A7B215A}" type="parTrans" cxnId="{265EECD0-848B-4D9B-8F40-F9946695579E}">
      <dgm:prSet/>
      <dgm:spPr/>
      <dgm:t>
        <a:bodyPr/>
        <a:lstStyle/>
        <a:p>
          <a:endParaRPr lang="ru-RU" sz="4800" b="1"/>
        </a:p>
      </dgm:t>
    </dgm:pt>
    <dgm:pt modelId="{2B528D08-A268-498E-8C23-9490B24B07D3}" type="sibTrans" cxnId="{265EECD0-848B-4D9B-8F40-F9946695579E}">
      <dgm:prSet/>
      <dgm:spPr/>
      <dgm:t>
        <a:bodyPr/>
        <a:lstStyle/>
        <a:p>
          <a:endParaRPr lang="ru-RU" sz="4800" b="1"/>
        </a:p>
      </dgm:t>
    </dgm:pt>
    <dgm:pt modelId="{2A8EA64C-4A5A-4754-8EDC-C967403C9CFC}">
      <dgm:prSet custT="1"/>
      <dgm:spPr/>
      <dgm:t>
        <a:bodyPr/>
        <a:lstStyle/>
        <a:p>
          <a:pPr rtl="0"/>
          <a:r>
            <a:rPr lang="ru-RU" sz="1600" b="1" smtClean="0"/>
            <a:t>Растения не нуждаются в ежедневном поливе</a:t>
          </a:r>
          <a:endParaRPr lang="ru-RU" sz="1600" b="1"/>
        </a:p>
      </dgm:t>
    </dgm:pt>
    <dgm:pt modelId="{F29A56AA-6E59-4E64-A90C-7F334D2AE618}" type="parTrans" cxnId="{05B05332-79DE-4AB2-959C-66480D61C575}">
      <dgm:prSet/>
      <dgm:spPr/>
      <dgm:t>
        <a:bodyPr/>
        <a:lstStyle/>
        <a:p>
          <a:endParaRPr lang="ru-RU" sz="4800" b="1"/>
        </a:p>
      </dgm:t>
    </dgm:pt>
    <dgm:pt modelId="{14C2744F-A5E8-4E6C-BDB7-50BE8816ED22}" type="sibTrans" cxnId="{05B05332-79DE-4AB2-959C-66480D61C575}">
      <dgm:prSet/>
      <dgm:spPr/>
      <dgm:t>
        <a:bodyPr/>
        <a:lstStyle/>
        <a:p>
          <a:endParaRPr lang="ru-RU" sz="4800" b="1"/>
        </a:p>
      </dgm:t>
    </dgm:pt>
    <dgm:pt modelId="{4577D289-7686-4184-884C-607E203C9D20}">
      <dgm:prSet custT="1"/>
      <dgm:spPr/>
      <dgm:t>
        <a:bodyPr/>
        <a:lstStyle/>
        <a:p>
          <a:pPr rtl="0"/>
          <a:r>
            <a:rPr lang="ru-RU" sz="1600" b="1" smtClean="0"/>
            <a:t>Растения не страдают от пересыхания и недостатка кислорода, в случае переувлажнения</a:t>
          </a:r>
          <a:endParaRPr lang="ru-RU" sz="1600" b="1"/>
        </a:p>
      </dgm:t>
    </dgm:pt>
    <dgm:pt modelId="{D4D566B3-034C-452C-818A-E5EF11880858}" type="parTrans" cxnId="{0F10AD95-8E38-4216-B679-DF01794DC8FE}">
      <dgm:prSet/>
      <dgm:spPr/>
      <dgm:t>
        <a:bodyPr/>
        <a:lstStyle/>
        <a:p>
          <a:endParaRPr lang="ru-RU" sz="4800" b="1"/>
        </a:p>
      </dgm:t>
    </dgm:pt>
    <dgm:pt modelId="{38B49360-AD1F-4886-8685-94001B6FEA1C}" type="sibTrans" cxnId="{0F10AD95-8E38-4216-B679-DF01794DC8FE}">
      <dgm:prSet/>
      <dgm:spPr/>
      <dgm:t>
        <a:bodyPr/>
        <a:lstStyle/>
        <a:p>
          <a:endParaRPr lang="ru-RU" sz="4800" b="1"/>
        </a:p>
      </dgm:t>
    </dgm:pt>
    <dgm:pt modelId="{F4A0C4E1-BA85-41E0-8064-CE9786B5C69D}">
      <dgm:prSet custT="1"/>
      <dgm:spPr/>
      <dgm:t>
        <a:bodyPr/>
        <a:lstStyle/>
        <a:p>
          <a:pPr rtl="0"/>
          <a:r>
            <a:rPr lang="ru-RU" sz="1600" b="1" smtClean="0"/>
            <a:t>Облегчение процедуры пересаживания</a:t>
          </a:r>
          <a:endParaRPr lang="ru-RU" sz="1600" b="1"/>
        </a:p>
      </dgm:t>
    </dgm:pt>
    <dgm:pt modelId="{0CFB7D44-AA7C-4627-BD4A-70C5916EB5B3}" type="parTrans" cxnId="{D1893ED1-5243-425C-AAEE-21967290029D}">
      <dgm:prSet/>
      <dgm:spPr/>
      <dgm:t>
        <a:bodyPr/>
        <a:lstStyle/>
        <a:p>
          <a:endParaRPr lang="ru-RU" sz="4800" b="1"/>
        </a:p>
      </dgm:t>
    </dgm:pt>
    <dgm:pt modelId="{810EF6C2-D25D-4160-888D-021AB0E9ED29}" type="sibTrans" cxnId="{D1893ED1-5243-425C-AAEE-21967290029D}">
      <dgm:prSet/>
      <dgm:spPr/>
      <dgm:t>
        <a:bodyPr/>
        <a:lstStyle/>
        <a:p>
          <a:endParaRPr lang="ru-RU" sz="4800" b="1"/>
        </a:p>
      </dgm:t>
    </dgm:pt>
    <dgm:pt modelId="{272D9E81-3207-465E-974E-C2DAFC76F18F}">
      <dgm:prSet custT="1"/>
      <dgm:spPr/>
      <dgm:t>
        <a:bodyPr/>
        <a:lstStyle/>
        <a:p>
          <a:pPr rtl="0"/>
          <a:r>
            <a:rPr lang="ru-RU" sz="1600" b="1" smtClean="0"/>
            <a:t>Решение проблем с некоторыми вредителями и всевозможными разновидностями грибков и болезней</a:t>
          </a:r>
          <a:endParaRPr lang="ru-RU" sz="1600" b="1"/>
        </a:p>
      </dgm:t>
    </dgm:pt>
    <dgm:pt modelId="{FE377B80-7209-4540-AD81-9EE7B3247B68}" type="parTrans" cxnId="{0B56F637-6B0D-4EF3-8361-978FE94FA3A5}">
      <dgm:prSet/>
      <dgm:spPr/>
      <dgm:t>
        <a:bodyPr/>
        <a:lstStyle/>
        <a:p>
          <a:endParaRPr lang="ru-RU" sz="4800" b="1"/>
        </a:p>
      </dgm:t>
    </dgm:pt>
    <dgm:pt modelId="{B32399BA-C4EA-4C5F-A05F-543C428C4608}" type="sibTrans" cxnId="{0B56F637-6B0D-4EF3-8361-978FE94FA3A5}">
      <dgm:prSet/>
      <dgm:spPr/>
      <dgm:t>
        <a:bodyPr/>
        <a:lstStyle/>
        <a:p>
          <a:endParaRPr lang="ru-RU" sz="4800" b="1"/>
        </a:p>
      </dgm:t>
    </dgm:pt>
    <dgm:pt modelId="{A022B243-B8F5-4BC2-8830-90D5A0DBE39B}">
      <dgm:prSet custT="1"/>
      <dgm:spPr/>
    </dgm:pt>
    <dgm:pt modelId="{C0B61EA7-CE61-40FD-9B6B-3977AB0ED1A0}" type="parTrans" cxnId="{32A72C8D-0894-40BB-B417-09CF716073A4}">
      <dgm:prSet/>
      <dgm:spPr/>
      <dgm:t>
        <a:bodyPr/>
        <a:lstStyle/>
        <a:p>
          <a:endParaRPr lang="ru-RU" sz="4800" b="1"/>
        </a:p>
      </dgm:t>
    </dgm:pt>
    <dgm:pt modelId="{66590FE3-8D69-4A69-8EA4-5400C80E74AB}" type="sibTrans" cxnId="{32A72C8D-0894-40BB-B417-09CF716073A4}">
      <dgm:prSet/>
      <dgm:spPr/>
      <dgm:t>
        <a:bodyPr/>
        <a:lstStyle/>
        <a:p>
          <a:endParaRPr lang="ru-RU" sz="4800" b="1"/>
        </a:p>
      </dgm:t>
    </dgm:pt>
    <dgm:pt modelId="{6122ADCF-D17E-4AB5-AA1B-B9DC7296A4D5}">
      <dgm:prSet custT="1"/>
      <dgm:spPr/>
    </dgm:pt>
    <dgm:pt modelId="{0C37F707-51B1-4A85-885D-5B6A01534143}" type="parTrans" cxnId="{FD8FDDF2-8146-4CAB-97BE-788A6EB24C58}">
      <dgm:prSet/>
      <dgm:spPr/>
      <dgm:t>
        <a:bodyPr/>
        <a:lstStyle/>
        <a:p>
          <a:endParaRPr lang="ru-RU" sz="4800" b="1"/>
        </a:p>
      </dgm:t>
    </dgm:pt>
    <dgm:pt modelId="{BD3455D3-06F2-4AB6-9B60-850264623FA1}" type="sibTrans" cxnId="{FD8FDDF2-8146-4CAB-97BE-788A6EB24C58}">
      <dgm:prSet/>
      <dgm:spPr/>
      <dgm:t>
        <a:bodyPr/>
        <a:lstStyle/>
        <a:p>
          <a:endParaRPr lang="ru-RU" sz="4800" b="1"/>
        </a:p>
      </dgm:t>
    </dgm:pt>
    <dgm:pt modelId="{FE3A1792-B585-4045-990B-123E21003CAF}" type="pres">
      <dgm:prSet presAssocID="{2BA43C18-AE16-47E2-B130-220EAC804E5B}" presName="Name0" presStyleCnt="0">
        <dgm:presLayoutVars>
          <dgm:chMax val="7"/>
          <dgm:chPref val="7"/>
          <dgm:dir/>
        </dgm:presLayoutVars>
      </dgm:prSet>
      <dgm:spPr/>
    </dgm:pt>
    <dgm:pt modelId="{929289EA-FB76-4E6F-B4D7-8B27C4348C84}" type="pres">
      <dgm:prSet presAssocID="{2BA43C18-AE16-47E2-B130-220EAC804E5B}" presName="Name1" presStyleCnt="0"/>
      <dgm:spPr/>
    </dgm:pt>
    <dgm:pt modelId="{B213C4C9-7733-47AD-B993-38992FF24821}" type="pres">
      <dgm:prSet presAssocID="{2BA43C18-AE16-47E2-B130-220EAC804E5B}" presName="cycle" presStyleCnt="0"/>
      <dgm:spPr/>
    </dgm:pt>
    <dgm:pt modelId="{1A9E9B4B-F657-4F1C-BEA8-A3A0F7F416C7}" type="pres">
      <dgm:prSet presAssocID="{2BA43C18-AE16-47E2-B130-220EAC804E5B}" presName="srcNode" presStyleLbl="node1" presStyleIdx="0" presStyleCnt="7"/>
      <dgm:spPr/>
    </dgm:pt>
    <dgm:pt modelId="{F96184BE-866B-46CB-91F6-20D32D164FBD}" type="pres">
      <dgm:prSet presAssocID="{2BA43C18-AE16-47E2-B130-220EAC804E5B}" presName="conn" presStyleLbl="parChTrans1D2" presStyleIdx="0" presStyleCnt="1"/>
      <dgm:spPr/>
    </dgm:pt>
    <dgm:pt modelId="{061147C8-54F8-49B2-A0D6-FE884E93CFEC}" type="pres">
      <dgm:prSet presAssocID="{2BA43C18-AE16-47E2-B130-220EAC804E5B}" presName="extraNode" presStyleLbl="node1" presStyleIdx="0" presStyleCnt="7"/>
      <dgm:spPr/>
    </dgm:pt>
    <dgm:pt modelId="{1CBEAA2C-F2AA-4CBA-B807-754CAB19C978}" type="pres">
      <dgm:prSet presAssocID="{2BA43C18-AE16-47E2-B130-220EAC804E5B}" presName="dstNode" presStyleLbl="node1" presStyleIdx="0" presStyleCnt="7"/>
      <dgm:spPr/>
    </dgm:pt>
    <dgm:pt modelId="{036EC10F-F5E4-4EA1-8818-F770A9247126}" type="pres">
      <dgm:prSet presAssocID="{5F3621D1-C7F2-4D80-AD40-523560E57E4A}" presName="text_1" presStyleLbl="node1" presStyleIdx="0" presStyleCnt="7">
        <dgm:presLayoutVars>
          <dgm:bulletEnabled val="1"/>
        </dgm:presLayoutVars>
      </dgm:prSet>
      <dgm:spPr/>
    </dgm:pt>
    <dgm:pt modelId="{086AA8B8-BE6A-49CF-B545-5CF31D36E2D2}" type="pres">
      <dgm:prSet presAssocID="{5F3621D1-C7F2-4D80-AD40-523560E57E4A}" presName="accent_1" presStyleCnt="0"/>
      <dgm:spPr/>
    </dgm:pt>
    <dgm:pt modelId="{F9F4CEF5-938E-4A52-B222-54533BD0A982}" type="pres">
      <dgm:prSet presAssocID="{5F3621D1-C7F2-4D80-AD40-523560E57E4A}" presName="accentRepeatNode" presStyleLbl="solidFgAcc1" presStyleIdx="0" presStyleCnt="7"/>
      <dgm:spPr/>
    </dgm:pt>
    <dgm:pt modelId="{84587A90-2038-4605-940A-571CFF4180D1}" type="pres">
      <dgm:prSet presAssocID="{60FB18BD-752D-4EC6-BE49-42AE9840DA79}" presName="text_2" presStyleLbl="node1" presStyleIdx="1" presStyleCnt="7">
        <dgm:presLayoutVars>
          <dgm:bulletEnabled val="1"/>
        </dgm:presLayoutVars>
      </dgm:prSet>
      <dgm:spPr/>
    </dgm:pt>
    <dgm:pt modelId="{D629E47D-611D-4EB1-B290-3B638D243CBE}" type="pres">
      <dgm:prSet presAssocID="{60FB18BD-752D-4EC6-BE49-42AE9840DA79}" presName="accent_2" presStyleCnt="0"/>
      <dgm:spPr/>
    </dgm:pt>
    <dgm:pt modelId="{A7FE8C29-1B3F-45DA-8B19-B554F4DC047F}" type="pres">
      <dgm:prSet presAssocID="{60FB18BD-752D-4EC6-BE49-42AE9840DA79}" presName="accentRepeatNode" presStyleLbl="solidFgAcc1" presStyleIdx="1" presStyleCnt="7"/>
      <dgm:spPr/>
    </dgm:pt>
    <dgm:pt modelId="{EF63E1E6-746C-4B1B-910B-E2087B2E8E7D}" type="pres">
      <dgm:prSet presAssocID="{728BC2A4-1B3B-4C76-B284-C69C619FF2D7}" presName="text_3" presStyleLbl="node1" presStyleIdx="2" presStyleCnt="7">
        <dgm:presLayoutVars>
          <dgm:bulletEnabled val="1"/>
        </dgm:presLayoutVars>
      </dgm:prSet>
      <dgm:spPr/>
    </dgm:pt>
    <dgm:pt modelId="{4D3A7FED-9E2A-4F67-A004-E64CFD7689AE}" type="pres">
      <dgm:prSet presAssocID="{728BC2A4-1B3B-4C76-B284-C69C619FF2D7}" presName="accent_3" presStyleCnt="0"/>
      <dgm:spPr/>
    </dgm:pt>
    <dgm:pt modelId="{C4CA2C62-F4BB-43DA-904B-E91A46F8ECCA}" type="pres">
      <dgm:prSet presAssocID="{728BC2A4-1B3B-4C76-B284-C69C619FF2D7}" presName="accentRepeatNode" presStyleLbl="solidFgAcc1" presStyleIdx="2" presStyleCnt="7"/>
      <dgm:spPr/>
    </dgm:pt>
    <dgm:pt modelId="{7670C610-3136-4F09-BB8B-1C1F18090B88}" type="pres">
      <dgm:prSet presAssocID="{2A8EA64C-4A5A-4754-8EDC-C967403C9CFC}" presName="text_4" presStyleLbl="node1" presStyleIdx="3" presStyleCnt="7">
        <dgm:presLayoutVars>
          <dgm:bulletEnabled val="1"/>
        </dgm:presLayoutVars>
      </dgm:prSet>
      <dgm:spPr/>
    </dgm:pt>
    <dgm:pt modelId="{F7C34B77-B096-4EC5-A58A-8C2FB27B3F85}" type="pres">
      <dgm:prSet presAssocID="{2A8EA64C-4A5A-4754-8EDC-C967403C9CFC}" presName="accent_4" presStyleCnt="0"/>
      <dgm:spPr/>
    </dgm:pt>
    <dgm:pt modelId="{85245052-7D18-4933-A53E-0A5174908D3B}" type="pres">
      <dgm:prSet presAssocID="{2A8EA64C-4A5A-4754-8EDC-C967403C9CFC}" presName="accentRepeatNode" presStyleLbl="solidFgAcc1" presStyleIdx="3" presStyleCnt="7"/>
      <dgm:spPr/>
    </dgm:pt>
    <dgm:pt modelId="{07679FBE-A690-4B4F-9AA9-899F22C196FB}" type="pres">
      <dgm:prSet presAssocID="{4577D289-7686-4184-884C-607E203C9D20}" presName="text_5" presStyleLbl="node1" presStyleIdx="4" presStyleCnt="7">
        <dgm:presLayoutVars>
          <dgm:bulletEnabled val="1"/>
        </dgm:presLayoutVars>
      </dgm:prSet>
      <dgm:spPr/>
    </dgm:pt>
    <dgm:pt modelId="{33CFE760-7ACE-4CB7-9003-522A1793EA6D}" type="pres">
      <dgm:prSet presAssocID="{4577D289-7686-4184-884C-607E203C9D20}" presName="accent_5" presStyleCnt="0"/>
      <dgm:spPr/>
    </dgm:pt>
    <dgm:pt modelId="{07018301-99CF-4F18-BBCF-41C3B1CFC230}" type="pres">
      <dgm:prSet presAssocID="{4577D289-7686-4184-884C-607E203C9D20}" presName="accentRepeatNode" presStyleLbl="solidFgAcc1" presStyleIdx="4" presStyleCnt="7"/>
      <dgm:spPr/>
    </dgm:pt>
    <dgm:pt modelId="{A8015364-97F5-4097-B7D3-E833CECB8A5E}" type="pres">
      <dgm:prSet presAssocID="{F4A0C4E1-BA85-41E0-8064-CE9786B5C69D}" presName="text_6" presStyleLbl="node1" presStyleIdx="5" presStyleCnt="7">
        <dgm:presLayoutVars>
          <dgm:bulletEnabled val="1"/>
        </dgm:presLayoutVars>
      </dgm:prSet>
      <dgm:spPr/>
    </dgm:pt>
    <dgm:pt modelId="{7AD77BCF-A878-4D95-9149-5D8103EB38EC}" type="pres">
      <dgm:prSet presAssocID="{F4A0C4E1-BA85-41E0-8064-CE9786B5C69D}" presName="accent_6" presStyleCnt="0"/>
      <dgm:spPr/>
    </dgm:pt>
    <dgm:pt modelId="{5FE78733-F15D-4262-8F08-D2AC3EDA97C3}" type="pres">
      <dgm:prSet presAssocID="{F4A0C4E1-BA85-41E0-8064-CE9786B5C69D}" presName="accentRepeatNode" presStyleLbl="solidFgAcc1" presStyleIdx="5" presStyleCnt="7"/>
      <dgm:spPr/>
    </dgm:pt>
    <dgm:pt modelId="{8F39122A-3D66-404E-9F40-9731CE933472}" type="pres">
      <dgm:prSet presAssocID="{272D9E81-3207-465E-974E-C2DAFC76F18F}" presName="text_7" presStyleLbl="node1" presStyleIdx="6" presStyleCnt="7">
        <dgm:presLayoutVars>
          <dgm:bulletEnabled val="1"/>
        </dgm:presLayoutVars>
      </dgm:prSet>
      <dgm:spPr/>
    </dgm:pt>
    <dgm:pt modelId="{856BDBCA-0DF0-415B-89A5-B4DEBFE996C7}" type="pres">
      <dgm:prSet presAssocID="{272D9E81-3207-465E-974E-C2DAFC76F18F}" presName="accent_7" presStyleCnt="0"/>
      <dgm:spPr/>
    </dgm:pt>
    <dgm:pt modelId="{26A12C41-53D8-4924-947E-A63DE62318EF}" type="pres">
      <dgm:prSet presAssocID="{272D9E81-3207-465E-974E-C2DAFC76F18F}" presName="accentRepeatNode" presStyleLbl="solidFgAcc1" presStyleIdx="6" presStyleCnt="7"/>
      <dgm:spPr/>
    </dgm:pt>
  </dgm:ptLst>
  <dgm:cxnLst>
    <dgm:cxn modelId="{B8E84F98-87E2-45D1-A5B2-07AA4C77513D}" type="presOf" srcId="{5F3621D1-C7F2-4D80-AD40-523560E57E4A}" destId="{036EC10F-F5E4-4EA1-8818-F770A9247126}" srcOrd="0" destOrd="0" presId="urn:microsoft.com/office/officeart/2008/layout/VerticalCurvedList"/>
    <dgm:cxn modelId="{86076A70-88F8-4D85-8228-FEF20E18EC06}" type="presOf" srcId="{2A8EA64C-4A5A-4754-8EDC-C967403C9CFC}" destId="{7670C610-3136-4F09-BB8B-1C1F18090B88}" srcOrd="0" destOrd="0" presId="urn:microsoft.com/office/officeart/2008/layout/VerticalCurvedList"/>
    <dgm:cxn modelId="{0F10AD95-8E38-4216-B679-DF01794DC8FE}" srcId="{2BA43C18-AE16-47E2-B130-220EAC804E5B}" destId="{4577D289-7686-4184-884C-607E203C9D20}" srcOrd="4" destOrd="0" parTransId="{D4D566B3-034C-452C-818A-E5EF11880858}" sibTransId="{38B49360-AD1F-4886-8685-94001B6FEA1C}"/>
    <dgm:cxn modelId="{265EECD0-848B-4D9B-8F40-F9946695579E}" srcId="{2BA43C18-AE16-47E2-B130-220EAC804E5B}" destId="{728BC2A4-1B3B-4C76-B284-C69C619FF2D7}" srcOrd="2" destOrd="0" parTransId="{5C963899-E526-4092-8785-C65A5A7B215A}" sibTransId="{2B528D08-A268-498E-8C23-9490B24B07D3}"/>
    <dgm:cxn modelId="{05B05332-79DE-4AB2-959C-66480D61C575}" srcId="{2BA43C18-AE16-47E2-B130-220EAC804E5B}" destId="{2A8EA64C-4A5A-4754-8EDC-C967403C9CFC}" srcOrd="3" destOrd="0" parTransId="{F29A56AA-6E59-4E64-A90C-7F334D2AE618}" sibTransId="{14C2744F-A5E8-4E6C-BDB7-50BE8816ED22}"/>
    <dgm:cxn modelId="{6CF28E29-1BCD-4843-B11C-BC657A95DF8C}" type="presOf" srcId="{4577D289-7686-4184-884C-607E203C9D20}" destId="{07679FBE-A690-4B4F-9AA9-899F22C196FB}" srcOrd="0" destOrd="0" presId="urn:microsoft.com/office/officeart/2008/layout/VerticalCurvedList"/>
    <dgm:cxn modelId="{E5CBFD55-F2C0-4676-B9E2-357C3CA2C91B}" type="presOf" srcId="{2BA43C18-AE16-47E2-B130-220EAC804E5B}" destId="{FE3A1792-B585-4045-990B-123E21003CAF}" srcOrd="0" destOrd="0" presId="urn:microsoft.com/office/officeart/2008/layout/VerticalCurvedList"/>
    <dgm:cxn modelId="{776D5EE3-6EE2-4555-9731-81EB1AFE61B1}" type="presOf" srcId="{F4A0C4E1-BA85-41E0-8064-CE9786B5C69D}" destId="{A8015364-97F5-4097-B7D3-E833CECB8A5E}" srcOrd="0" destOrd="0" presId="urn:microsoft.com/office/officeart/2008/layout/VerticalCurvedList"/>
    <dgm:cxn modelId="{D1893ED1-5243-425C-AAEE-21967290029D}" srcId="{2BA43C18-AE16-47E2-B130-220EAC804E5B}" destId="{F4A0C4E1-BA85-41E0-8064-CE9786B5C69D}" srcOrd="5" destOrd="0" parTransId="{0CFB7D44-AA7C-4627-BD4A-70C5916EB5B3}" sibTransId="{810EF6C2-D25D-4160-888D-021AB0E9ED29}"/>
    <dgm:cxn modelId="{32A72C8D-0894-40BB-B417-09CF716073A4}" srcId="{2BA43C18-AE16-47E2-B130-220EAC804E5B}" destId="{A022B243-B8F5-4BC2-8830-90D5A0DBE39B}" srcOrd="7" destOrd="0" parTransId="{C0B61EA7-CE61-40FD-9B6B-3977AB0ED1A0}" sibTransId="{66590FE3-8D69-4A69-8EA4-5400C80E74AB}"/>
    <dgm:cxn modelId="{17A2037D-41CA-4852-A739-3DD2D267ADC7}" type="presOf" srcId="{60FB18BD-752D-4EC6-BE49-42AE9840DA79}" destId="{84587A90-2038-4605-940A-571CFF4180D1}" srcOrd="0" destOrd="0" presId="urn:microsoft.com/office/officeart/2008/layout/VerticalCurvedList"/>
    <dgm:cxn modelId="{D45BF675-DF02-4663-BDD6-47060708335B}" type="presOf" srcId="{272D9E81-3207-465E-974E-C2DAFC76F18F}" destId="{8F39122A-3D66-404E-9F40-9731CE933472}" srcOrd="0" destOrd="0" presId="urn:microsoft.com/office/officeart/2008/layout/VerticalCurvedList"/>
    <dgm:cxn modelId="{62B8CCFB-B0A1-4589-B097-5878CAC7B17D}" type="presOf" srcId="{F74A46F5-B2EA-469C-A300-DDBEEFD4CE41}" destId="{F96184BE-866B-46CB-91F6-20D32D164FBD}" srcOrd="0" destOrd="0" presId="urn:microsoft.com/office/officeart/2008/layout/VerticalCurvedList"/>
    <dgm:cxn modelId="{30172749-B26C-48AA-A552-1C79E696BCE9}" srcId="{2BA43C18-AE16-47E2-B130-220EAC804E5B}" destId="{5F3621D1-C7F2-4D80-AD40-523560E57E4A}" srcOrd="0" destOrd="0" parTransId="{D5153218-97E4-4FBD-BE7C-E48289D4D139}" sibTransId="{F74A46F5-B2EA-469C-A300-DDBEEFD4CE41}"/>
    <dgm:cxn modelId="{0B56F637-6B0D-4EF3-8361-978FE94FA3A5}" srcId="{2BA43C18-AE16-47E2-B130-220EAC804E5B}" destId="{272D9E81-3207-465E-974E-C2DAFC76F18F}" srcOrd="6" destOrd="0" parTransId="{FE377B80-7209-4540-AD81-9EE7B3247B68}" sibTransId="{B32399BA-C4EA-4C5F-A05F-543C428C4608}"/>
    <dgm:cxn modelId="{923EBA80-6D4F-4261-ACD8-E6B1034D5254}" srcId="{2BA43C18-AE16-47E2-B130-220EAC804E5B}" destId="{60FB18BD-752D-4EC6-BE49-42AE9840DA79}" srcOrd="1" destOrd="0" parTransId="{AE8D9DD5-A2B3-4DA2-9F0D-A071172F3F3A}" sibTransId="{D34E98BD-00DD-4038-9B72-77C453D68780}"/>
    <dgm:cxn modelId="{FD8FDDF2-8146-4CAB-97BE-788A6EB24C58}" srcId="{2BA43C18-AE16-47E2-B130-220EAC804E5B}" destId="{6122ADCF-D17E-4AB5-AA1B-B9DC7296A4D5}" srcOrd="8" destOrd="0" parTransId="{0C37F707-51B1-4A85-885D-5B6A01534143}" sibTransId="{BD3455D3-06F2-4AB6-9B60-850264623FA1}"/>
    <dgm:cxn modelId="{C1E08E3B-B5CD-48A4-80DF-61B08AA2F41F}" type="presOf" srcId="{728BC2A4-1B3B-4C76-B284-C69C619FF2D7}" destId="{EF63E1E6-746C-4B1B-910B-E2087B2E8E7D}" srcOrd="0" destOrd="0" presId="urn:microsoft.com/office/officeart/2008/layout/VerticalCurvedList"/>
    <dgm:cxn modelId="{AD864873-58E7-4B67-8E82-73FB777B69DB}" type="presParOf" srcId="{FE3A1792-B585-4045-990B-123E21003CAF}" destId="{929289EA-FB76-4E6F-B4D7-8B27C4348C84}" srcOrd="0" destOrd="0" presId="urn:microsoft.com/office/officeart/2008/layout/VerticalCurvedList"/>
    <dgm:cxn modelId="{B1A4E401-E3BE-4D5B-A23B-A7CB01586EAC}" type="presParOf" srcId="{929289EA-FB76-4E6F-B4D7-8B27C4348C84}" destId="{B213C4C9-7733-47AD-B993-38992FF24821}" srcOrd="0" destOrd="0" presId="urn:microsoft.com/office/officeart/2008/layout/VerticalCurvedList"/>
    <dgm:cxn modelId="{2E5FA420-2A1B-450F-8E92-64EC2A4C2C8B}" type="presParOf" srcId="{B213C4C9-7733-47AD-B993-38992FF24821}" destId="{1A9E9B4B-F657-4F1C-BEA8-A3A0F7F416C7}" srcOrd="0" destOrd="0" presId="urn:microsoft.com/office/officeart/2008/layout/VerticalCurvedList"/>
    <dgm:cxn modelId="{21091D4E-9DFA-4FD5-8F9B-834A7C60E1D9}" type="presParOf" srcId="{B213C4C9-7733-47AD-B993-38992FF24821}" destId="{F96184BE-866B-46CB-91F6-20D32D164FBD}" srcOrd="1" destOrd="0" presId="urn:microsoft.com/office/officeart/2008/layout/VerticalCurvedList"/>
    <dgm:cxn modelId="{2BDE7D33-FED2-4F4F-ADE1-D325E9B97DAD}" type="presParOf" srcId="{B213C4C9-7733-47AD-B993-38992FF24821}" destId="{061147C8-54F8-49B2-A0D6-FE884E93CFEC}" srcOrd="2" destOrd="0" presId="urn:microsoft.com/office/officeart/2008/layout/VerticalCurvedList"/>
    <dgm:cxn modelId="{4CA67A14-62F4-4CBC-90A0-9BDE9F213B95}" type="presParOf" srcId="{B213C4C9-7733-47AD-B993-38992FF24821}" destId="{1CBEAA2C-F2AA-4CBA-B807-754CAB19C978}" srcOrd="3" destOrd="0" presId="urn:microsoft.com/office/officeart/2008/layout/VerticalCurvedList"/>
    <dgm:cxn modelId="{585738F1-386F-4EC7-A405-CC10DFAAC2BC}" type="presParOf" srcId="{929289EA-FB76-4E6F-B4D7-8B27C4348C84}" destId="{036EC10F-F5E4-4EA1-8818-F770A9247126}" srcOrd="1" destOrd="0" presId="urn:microsoft.com/office/officeart/2008/layout/VerticalCurvedList"/>
    <dgm:cxn modelId="{10EFF67B-88BE-4374-B335-BD476FAB8471}" type="presParOf" srcId="{929289EA-FB76-4E6F-B4D7-8B27C4348C84}" destId="{086AA8B8-BE6A-49CF-B545-5CF31D36E2D2}" srcOrd="2" destOrd="0" presId="urn:microsoft.com/office/officeart/2008/layout/VerticalCurvedList"/>
    <dgm:cxn modelId="{CAF89BFF-0865-485D-908D-6FD00E597BDF}" type="presParOf" srcId="{086AA8B8-BE6A-49CF-B545-5CF31D36E2D2}" destId="{F9F4CEF5-938E-4A52-B222-54533BD0A982}" srcOrd="0" destOrd="0" presId="urn:microsoft.com/office/officeart/2008/layout/VerticalCurvedList"/>
    <dgm:cxn modelId="{FA8DD8E2-D1AA-4491-A04E-BB4EF6CE8DCA}" type="presParOf" srcId="{929289EA-FB76-4E6F-B4D7-8B27C4348C84}" destId="{84587A90-2038-4605-940A-571CFF4180D1}" srcOrd="3" destOrd="0" presId="urn:microsoft.com/office/officeart/2008/layout/VerticalCurvedList"/>
    <dgm:cxn modelId="{DBE9087D-7CEA-423F-B95C-354979C7B580}" type="presParOf" srcId="{929289EA-FB76-4E6F-B4D7-8B27C4348C84}" destId="{D629E47D-611D-4EB1-B290-3B638D243CBE}" srcOrd="4" destOrd="0" presId="urn:microsoft.com/office/officeart/2008/layout/VerticalCurvedList"/>
    <dgm:cxn modelId="{582582DF-75AE-4777-9C20-8421D2366119}" type="presParOf" srcId="{D629E47D-611D-4EB1-B290-3B638D243CBE}" destId="{A7FE8C29-1B3F-45DA-8B19-B554F4DC047F}" srcOrd="0" destOrd="0" presId="urn:microsoft.com/office/officeart/2008/layout/VerticalCurvedList"/>
    <dgm:cxn modelId="{3A04AA51-E231-482D-8EA8-D296FB2BB510}" type="presParOf" srcId="{929289EA-FB76-4E6F-B4D7-8B27C4348C84}" destId="{EF63E1E6-746C-4B1B-910B-E2087B2E8E7D}" srcOrd="5" destOrd="0" presId="urn:microsoft.com/office/officeart/2008/layout/VerticalCurvedList"/>
    <dgm:cxn modelId="{8A9535D1-B440-4479-B362-51C4E44DABF0}" type="presParOf" srcId="{929289EA-FB76-4E6F-B4D7-8B27C4348C84}" destId="{4D3A7FED-9E2A-4F67-A004-E64CFD7689AE}" srcOrd="6" destOrd="0" presId="urn:microsoft.com/office/officeart/2008/layout/VerticalCurvedList"/>
    <dgm:cxn modelId="{7A44AF3E-38CE-45AF-A5AB-4A9ED5E4B8CA}" type="presParOf" srcId="{4D3A7FED-9E2A-4F67-A004-E64CFD7689AE}" destId="{C4CA2C62-F4BB-43DA-904B-E91A46F8ECCA}" srcOrd="0" destOrd="0" presId="urn:microsoft.com/office/officeart/2008/layout/VerticalCurvedList"/>
    <dgm:cxn modelId="{B6DD5104-71A3-45E2-AB22-12B5CE8E33AA}" type="presParOf" srcId="{929289EA-FB76-4E6F-B4D7-8B27C4348C84}" destId="{7670C610-3136-4F09-BB8B-1C1F18090B88}" srcOrd="7" destOrd="0" presId="urn:microsoft.com/office/officeart/2008/layout/VerticalCurvedList"/>
    <dgm:cxn modelId="{8C81B5A0-5762-4CD9-B942-EDDBD239DB46}" type="presParOf" srcId="{929289EA-FB76-4E6F-B4D7-8B27C4348C84}" destId="{F7C34B77-B096-4EC5-A58A-8C2FB27B3F85}" srcOrd="8" destOrd="0" presId="urn:microsoft.com/office/officeart/2008/layout/VerticalCurvedList"/>
    <dgm:cxn modelId="{ADA482F0-FD1B-4F5D-B072-1DB9BD02C778}" type="presParOf" srcId="{F7C34B77-B096-4EC5-A58A-8C2FB27B3F85}" destId="{85245052-7D18-4933-A53E-0A5174908D3B}" srcOrd="0" destOrd="0" presId="urn:microsoft.com/office/officeart/2008/layout/VerticalCurvedList"/>
    <dgm:cxn modelId="{9459A284-7B44-4374-8207-D583DF572DD1}" type="presParOf" srcId="{929289EA-FB76-4E6F-B4D7-8B27C4348C84}" destId="{07679FBE-A690-4B4F-9AA9-899F22C196FB}" srcOrd="9" destOrd="0" presId="urn:microsoft.com/office/officeart/2008/layout/VerticalCurvedList"/>
    <dgm:cxn modelId="{39553FD9-B0C1-4AC3-A465-6B421A8AE672}" type="presParOf" srcId="{929289EA-FB76-4E6F-B4D7-8B27C4348C84}" destId="{33CFE760-7ACE-4CB7-9003-522A1793EA6D}" srcOrd="10" destOrd="0" presId="urn:microsoft.com/office/officeart/2008/layout/VerticalCurvedList"/>
    <dgm:cxn modelId="{4AB4C394-E0AF-4C78-AA62-F2D197627B27}" type="presParOf" srcId="{33CFE760-7ACE-4CB7-9003-522A1793EA6D}" destId="{07018301-99CF-4F18-BBCF-41C3B1CFC230}" srcOrd="0" destOrd="0" presId="urn:microsoft.com/office/officeart/2008/layout/VerticalCurvedList"/>
    <dgm:cxn modelId="{21086580-D9F8-432D-94F7-63FCCCB12D1C}" type="presParOf" srcId="{929289EA-FB76-4E6F-B4D7-8B27C4348C84}" destId="{A8015364-97F5-4097-B7D3-E833CECB8A5E}" srcOrd="11" destOrd="0" presId="urn:microsoft.com/office/officeart/2008/layout/VerticalCurvedList"/>
    <dgm:cxn modelId="{782E70AD-25B4-46C3-84F6-AD49DC27860B}" type="presParOf" srcId="{929289EA-FB76-4E6F-B4D7-8B27C4348C84}" destId="{7AD77BCF-A878-4D95-9149-5D8103EB38EC}" srcOrd="12" destOrd="0" presId="urn:microsoft.com/office/officeart/2008/layout/VerticalCurvedList"/>
    <dgm:cxn modelId="{BA6F8941-F0E8-436D-BF03-1C17254B07E6}" type="presParOf" srcId="{7AD77BCF-A878-4D95-9149-5D8103EB38EC}" destId="{5FE78733-F15D-4262-8F08-D2AC3EDA97C3}" srcOrd="0" destOrd="0" presId="urn:microsoft.com/office/officeart/2008/layout/VerticalCurvedList"/>
    <dgm:cxn modelId="{71D335D2-BDEE-413B-9458-3DDBF2172B64}" type="presParOf" srcId="{929289EA-FB76-4E6F-B4D7-8B27C4348C84}" destId="{8F39122A-3D66-404E-9F40-9731CE933472}" srcOrd="13" destOrd="0" presId="urn:microsoft.com/office/officeart/2008/layout/VerticalCurvedList"/>
    <dgm:cxn modelId="{EC364E5A-ECB5-459C-A87F-9466F1471867}" type="presParOf" srcId="{929289EA-FB76-4E6F-B4D7-8B27C4348C84}" destId="{856BDBCA-0DF0-415B-89A5-B4DEBFE996C7}" srcOrd="14" destOrd="0" presId="urn:microsoft.com/office/officeart/2008/layout/VerticalCurvedList"/>
    <dgm:cxn modelId="{D47116AB-5B7C-43F4-84EC-FF9B5DEBD790}" type="presParOf" srcId="{856BDBCA-0DF0-415B-89A5-B4DEBFE996C7}" destId="{26A12C41-53D8-4924-947E-A63DE62318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3EF0D3-FD50-4F34-B6F7-F0DE8A469449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0E48CDA-4FB3-4870-A965-D7F2D805034C}">
      <dgm:prSet/>
      <dgm:spPr/>
      <dgm:t>
        <a:bodyPr/>
        <a:lstStyle/>
        <a:p>
          <a:pPr rtl="0"/>
          <a:r>
            <a:rPr lang="ru-RU" smtClean="0"/>
            <a:t>Высокая изначальная стоимость</a:t>
          </a:r>
          <a:endParaRPr lang="ru-RU"/>
        </a:p>
      </dgm:t>
    </dgm:pt>
    <dgm:pt modelId="{75B9FAE1-4BB0-4F1B-AC16-364FAC55A880}" type="parTrans" cxnId="{27D486E6-141E-42E3-B95D-4EEAC0859C27}">
      <dgm:prSet/>
      <dgm:spPr/>
      <dgm:t>
        <a:bodyPr/>
        <a:lstStyle/>
        <a:p>
          <a:endParaRPr lang="ru-RU"/>
        </a:p>
      </dgm:t>
    </dgm:pt>
    <dgm:pt modelId="{F1E70444-8EBD-4A46-84AE-B866CA30AE6D}" type="sibTrans" cxnId="{27D486E6-141E-42E3-B95D-4EEAC0859C27}">
      <dgm:prSet/>
      <dgm:spPr/>
      <dgm:t>
        <a:bodyPr/>
        <a:lstStyle/>
        <a:p>
          <a:endParaRPr lang="ru-RU"/>
        </a:p>
      </dgm:t>
    </dgm:pt>
    <dgm:pt modelId="{C1F6B958-7618-4CA4-A510-3948EF266B45}">
      <dgm:prSet/>
      <dgm:spPr/>
      <dgm:t>
        <a:bodyPr/>
        <a:lstStyle/>
        <a:p>
          <a:pPr rtl="0"/>
          <a:r>
            <a:rPr lang="ru-RU" smtClean="0"/>
            <a:t>Сложность составления системы</a:t>
          </a:r>
          <a:endParaRPr lang="ru-RU"/>
        </a:p>
      </dgm:t>
    </dgm:pt>
    <dgm:pt modelId="{00F209DC-5284-4F21-9D95-A743BC621808}" type="parTrans" cxnId="{6A0638BE-92B7-4CE9-B374-7D6DF3DE14CB}">
      <dgm:prSet/>
      <dgm:spPr/>
      <dgm:t>
        <a:bodyPr/>
        <a:lstStyle/>
        <a:p>
          <a:endParaRPr lang="ru-RU"/>
        </a:p>
      </dgm:t>
    </dgm:pt>
    <dgm:pt modelId="{23BC76E3-36A6-440F-8701-1999B40C464B}" type="sibTrans" cxnId="{6A0638BE-92B7-4CE9-B374-7D6DF3DE14CB}">
      <dgm:prSet/>
      <dgm:spPr/>
      <dgm:t>
        <a:bodyPr/>
        <a:lstStyle/>
        <a:p>
          <a:endParaRPr lang="ru-RU"/>
        </a:p>
      </dgm:t>
    </dgm:pt>
    <dgm:pt modelId="{7C8BC286-A592-49C8-96D5-505F11858F25}">
      <dgm:prSet/>
      <dgm:spPr/>
      <dgm:t>
        <a:bodyPr/>
        <a:lstStyle/>
        <a:p>
          <a:pPr rtl="0"/>
          <a:r>
            <a:rPr lang="ru-RU" smtClean="0"/>
            <a:t>Стереотипы и общественное мнение</a:t>
          </a:r>
          <a:endParaRPr lang="ru-RU"/>
        </a:p>
      </dgm:t>
    </dgm:pt>
    <dgm:pt modelId="{B75C6741-8EDB-42C9-960C-974D6FC082D3}" type="parTrans" cxnId="{5DBDAD26-A17A-4DC3-9CFF-DEBA1A211D3C}">
      <dgm:prSet/>
      <dgm:spPr/>
      <dgm:t>
        <a:bodyPr/>
        <a:lstStyle/>
        <a:p>
          <a:endParaRPr lang="ru-RU"/>
        </a:p>
      </dgm:t>
    </dgm:pt>
    <dgm:pt modelId="{3D9C0D5B-010B-4270-A88E-B4685192030B}" type="sibTrans" cxnId="{5DBDAD26-A17A-4DC3-9CFF-DEBA1A211D3C}">
      <dgm:prSet/>
      <dgm:spPr/>
      <dgm:t>
        <a:bodyPr/>
        <a:lstStyle/>
        <a:p>
          <a:endParaRPr lang="ru-RU"/>
        </a:p>
      </dgm:t>
    </dgm:pt>
    <dgm:pt modelId="{9E0A9AB1-222B-41B5-AEF0-3B0B08B4C33B}" type="pres">
      <dgm:prSet presAssocID="{223EF0D3-FD50-4F34-B6F7-F0DE8A469449}" presName="Name0" presStyleCnt="0">
        <dgm:presLayoutVars>
          <dgm:chMax val="7"/>
          <dgm:chPref val="7"/>
          <dgm:dir/>
        </dgm:presLayoutVars>
      </dgm:prSet>
      <dgm:spPr/>
    </dgm:pt>
    <dgm:pt modelId="{DC15E46B-A155-42D7-92F0-43698E54F0DB}" type="pres">
      <dgm:prSet presAssocID="{223EF0D3-FD50-4F34-B6F7-F0DE8A469449}" presName="Name1" presStyleCnt="0"/>
      <dgm:spPr/>
    </dgm:pt>
    <dgm:pt modelId="{913694CE-CF11-4060-AE33-5D28AF1D992F}" type="pres">
      <dgm:prSet presAssocID="{223EF0D3-FD50-4F34-B6F7-F0DE8A469449}" presName="cycle" presStyleCnt="0"/>
      <dgm:spPr/>
    </dgm:pt>
    <dgm:pt modelId="{6428028D-18E6-466C-A4EA-791117D68CDF}" type="pres">
      <dgm:prSet presAssocID="{223EF0D3-FD50-4F34-B6F7-F0DE8A469449}" presName="srcNode" presStyleLbl="node1" presStyleIdx="0" presStyleCnt="3"/>
      <dgm:spPr/>
    </dgm:pt>
    <dgm:pt modelId="{97D19650-717D-40E8-A0C5-6D103E6211F4}" type="pres">
      <dgm:prSet presAssocID="{223EF0D3-FD50-4F34-B6F7-F0DE8A469449}" presName="conn" presStyleLbl="parChTrans1D2" presStyleIdx="0" presStyleCnt="1"/>
      <dgm:spPr/>
    </dgm:pt>
    <dgm:pt modelId="{17CE8A0D-7AAD-44CA-BF12-80377DFF5C64}" type="pres">
      <dgm:prSet presAssocID="{223EF0D3-FD50-4F34-B6F7-F0DE8A469449}" presName="extraNode" presStyleLbl="node1" presStyleIdx="0" presStyleCnt="3"/>
      <dgm:spPr/>
    </dgm:pt>
    <dgm:pt modelId="{3B6BCC86-4BCA-47CD-AF0D-EF0E16BE9151}" type="pres">
      <dgm:prSet presAssocID="{223EF0D3-FD50-4F34-B6F7-F0DE8A469449}" presName="dstNode" presStyleLbl="node1" presStyleIdx="0" presStyleCnt="3"/>
      <dgm:spPr/>
    </dgm:pt>
    <dgm:pt modelId="{ACBCD569-0C91-49A9-91C5-9C953C159996}" type="pres">
      <dgm:prSet presAssocID="{80E48CDA-4FB3-4870-A965-D7F2D805034C}" presName="text_1" presStyleLbl="node1" presStyleIdx="0" presStyleCnt="3">
        <dgm:presLayoutVars>
          <dgm:bulletEnabled val="1"/>
        </dgm:presLayoutVars>
      </dgm:prSet>
      <dgm:spPr/>
    </dgm:pt>
    <dgm:pt modelId="{5D6F5744-9D24-4F82-84B7-C52ACE9771F8}" type="pres">
      <dgm:prSet presAssocID="{80E48CDA-4FB3-4870-A965-D7F2D805034C}" presName="accent_1" presStyleCnt="0"/>
      <dgm:spPr/>
    </dgm:pt>
    <dgm:pt modelId="{25AC8F23-1A2F-475F-8020-FF90B80F018B}" type="pres">
      <dgm:prSet presAssocID="{80E48CDA-4FB3-4870-A965-D7F2D805034C}" presName="accentRepeatNode" presStyleLbl="solidFgAcc1" presStyleIdx="0" presStyleCnt="3"/>
      <dgm:spPr/>
    </dgm:pt>
    <dgm:pt modelId="{4DC27046-CCE9-4BC2-A17C-76FF7625BAAE}" type="pres">
      <dgm:prSet presAssocID="{C1F6B958-7618-4CA4-A510-3948EF266B45}" presName="text_2" presStyleLbl="node1" presStyleIdx="1" presStyleCnt="3">
        <dgm:presLayoutVars>
          <dgm:bulletEnabled val="1"/>
        </dgm:presLayoutVars>
      </dgm:prSet>
      <dgm:spPr/>
    </dgm:pt>
    <dgm:pt modelId="{8022E047-AA0D-4229-9D01-C345A4D43D30}" type="pres">
      <dgm:prSet presAssocID="{C1F6B958-7618-4CA4-A510-3948EF266B45}" presName="accent_2" presStyleCnt="0"/>
      <dgm:spPr/>
    </dgm:pt>
    <dgm:pt modelId="{6C4B4A87-1891-4539-BF7D-5FEB1F38C5F3}" type="pres">
      <dgm:prSet presAssocID="{C1F6B958-7618-4CA4-A510-3948EF266B45}" presName="accentRepeatNode" presStyleLbl="solidFgAcc1" presStyleIdx="1" presStyleCnt="3"/>
      <dgm:spPr/>
    </dgm:pt>
    <dgm:pt modelId="{B6DE2CDD-D01E-4CB7-974A-BA2E036F8700}" type="pres">
      <dgm:prSet presAssocID="{7C8BC286-A592-49C8-96D5-505F11858F25}" presName="text_3" presStyleLbl="node1" presStyleIdx="2" presStyleCnt="3">
        <dgm:presLayoutVars>
          <dgm:bulletEnabled val="1"/>
        </dgm:presLayoutVars>
      </dgm:prSet>
      <dgm:spPr/>
    </dgm:pt>
    <dgm:pt modelId="{01D3A43C-A430-4A25-B8A6-4FE32415083C}" type="pres">
      <dgm:prSet presAssocID="{7C8BC286-A592-49C8-96D5-505F11858F25}" presName="accent_3" presStyleCnt="0"/>
      <dgm:spPr/>
    </dgm:pt>
    <dgm:pt modelId="{A76E007B-2243-4817-90C7-AE8689F6DAF0}" type="pres">
      <dgm:prSet presAssocID="{7C8BC286-A592-49C8-96D5-505F11858F25}" presName="accentRepeatNode" presStyleLbl="solidFgAcc1" presStyleIdx="2" presStyleCnt="3"/>
      <dgm:spPr/>
    </dgm:pt>
  </dgm:ptLst>
  <dgm:cxnLst>
    <dgm:cxn modelId="{6E205870-8485-4F34-A8F2-581C3CCA18F0}" type="presOf" srcId="{223EF0D3-FD50-4F34-B6F7-F0DE8A469449}" destId="{9E0A9AB1-222B-41B5-AEF0-3B0B08B4C33B}" srcOrd="0" destOrd="0" presId="urn:microsoft.com/office/officeart/2008/layout/VerticalCurvedList"/>
    <dgm:cxn modelId="{5DBDAD26-A17A-4DC3-9CFF-DEBA1A211D3C}" srcId="{223EF0D3-FD50-4F34-B6F7-F0DE8A469449}" destId="{7C8BC286-A592-49C8-96D5-505F11858F25}" srcOrd="2" destOrd="0" parTransId="{B75C6741-8EDB-42C9-960C-974D6FC082D3}" sibTransId="{3D9C0D5B-010B-4270-A88E-B4685192030B}"/>
    <dgm:cxn modelId="{DD91DF37-7ADB-4D26-804B-14D5F2BF3AC4}" type="presOf" srcId="{F1E70444-8EBD-4A46-84AE-B866CA30AE6D}" destId="{97D19650-717D-40E8-A0C5-6D103E6211F4}" srcOrd="0" destOrd="0" presId="urn:microsoft.com/office/officeart/2008/layout/VerticalCurvedList"/>
    <dgm:cxn modelId="{C9FE6CE3-0F5F-4AB7-B1CD-476CF522F800}" type="presOf" srcId="{7C8BC286-A592-49C8-96D5-505F11858F25}" destId="{B6DE2CDD-D01E-4CB7-974A-BA2E036F8700}" srcOrd="0" destOrd="0" presId="urn:microsoft.com/office/officeart/2008/layout/VerticalCurvedList"/>
    <dgm:cxn modelId="{4DE5CF31-FA48-43EE-9AED-3E1B7DF1DD7D}" type="presOf" srcId="{80E48CDA-4FB3-4870-A965-D7F2D805034C}" destId="{ACBCD569-0C91-49A9-91C5-9C953C159996}" srcOrd="0" destOrd="0" presId="urn:microsoft.com/office/officeart/2008/layout/VerticalCurvedList"/>
    <dgm:cxn modelId="{960AD467-44FE-48BC-9EE8-1D9A6F345F37}" type="presOf" srcId="{C1F6B958-7618-4CA4-A510-3948EF266B45}" destId="{4DC27046-CCE9-4BC2-A17C-76FF7625BAAE}" srcOrd="0" destOrd="0" presId="urn:microsoft.com/office/officeart/2008/layout/VerticalCurvedList"/>
    <dgm:cxn modelId="{27D486E6-141E-42E3-B95D-4EEAC0859C27}" srcId="{223EF0D3-FD50-4F34-B6F7-F0DE8A469449}" destId="{80E48CDA-4FB3-4870-A965-D7F2D805034C}" srcOrd="0" destOrd="0" parTransId="{75B9FAE1-4BB0-4F1B-AC16-364FAC55A880}" sibTransId="{F1E70444-8EBD-4A46-84AE-B866CA30AE6D}"/>
    <dgm:cxn modelId="{6A0638BE-92B7-4CE9-B374-7D6DF3DE14CB}" srcId="{223EF0D3-FD50-4F34-B6F7-F0DE8A469449}" destId="{C1F6B958-7618-4CA4-A510-3948EF266B45}" srcOrd="1" destOrd="0" parTransId="{00F209DC-5284-4F21-9D95-A743BC621808}" sibTransId="{23BC76E3-36A6-440F-8701-1999B40C464B}"/>
    <dgm:cxn modelId="{4AD4C8D0-F02F-4CC2-B066-E14E839B54F4}" type="presParOf" srcId="{9E0A9AB1-222B-41B5-AEF0-3B0B08B4C33B}" destId="{DC15E46B-A155-42D7-92F0-43698E54F0DB}" srcOrd="0" destOrd="0" presId="urn:microsoft.com/office/officeart/2008/layout/VerticalCurvedList"/>
    <dgm:cxn modelId="{1A8D105F-4350-4BC5-897B-412C943211C4}" type="presParOf" srcId="{DC15E46B-A155-42D7-92F0-43698E54F0DB}" destId="{913694CE-CF11-4060-AE33-5D28AF1D992F}" srcOrd="0" destOrd="0" presId="urn:microsoft.com/office/officeart/2008/layout/VerticalCurvedList"/>
    <dgm:cxn modelId="{BB6F9773-8239-40BE-AD3C-D11FAF3B2899}" type="presParOf" srcId="{913694CE-CF11-4060-AE33-5D28AF1D992F}" destId="{6428028D-18E6-466C-A4EA-791117D68CDF}" srcOrd="0" destOrd="0" presId="urn:microsoft.com/office/officeart/2008/layout/VerticalCurvedList"/>
    <dgm:cxn modelId="{7D02D31A-09C7-404C-853E-CD40AF790C66}" type="presParOf" srcId="{913694CE-CF11-4060-AE33-5D28AF1D992F}" destId="{97D19650-717D-40E8-A0C5-6D103E6211F4}" srcOrd="1" destOrd="0" presId="urn:microsoft.com/office/officeart/2008/layout/VerticalCurvedList"/>
    <dgm:cxn modelId="{965E2FD8-B0B6-4B3D-B3BB-F78B347A047E}" type="presParOf" srcId="{913694CE-CF11-4060-AE33-5D28AF1D992F}" destId="{17CE8A0D-7AAD-44CA-BF12-80377DFF5C64}" srcOrd="2" destOrd="0" presId="urn:microsoft.com/office/officeart/2008/layout/VerticalCurvedList"/>
    <dgm:cxn modelId="{1CE2D005-38F6-4DF4-8F2D-894992ABFDDF}" type="presParOf" srcId="{913694CE-CF11-4060-AE33-5D28AF1D992F}" destId="{3B6BCC86-4BCA-47CD-AF0D-EF0E16BE9151}" srcOrd="3" destOrd="0" presId="urn:microsoft.com/office/officeart/2008/layout/VerticalCurvedList"/>
    <dgm:cxn modelId="{2F716977-CE3B-4614-B4C7-34427104A378}" type="presParOf" srcId="{DC15E46B-A155-42D7-92F0-43698E54F0DB}" destId="{ACBCD569-0C91-49A9-91C5-9C953C159996}" srcOrd="1" destOrd="0" presId="urn:microsoft.com/office/officeart/2008/layout/VerticalCurvedList"/>
    <dgm:cxn modelId="{6E529DF3-117C-4A49-A141-B1EE17A1F5AF}" type="presParOf" srcId="{DC15E46B-A155-42D7-92F0-43698E54F0DB}" destId="{5D6F5744-9D24-4F82-84B7-C52ACE9771F8}" srcOrd="2" destOrd="0" presId="urn:microsoft.com/office/officeart/2008/layout/VerticalCurvedList"/>
    <dgm:cxn modelId="{D1B5A8CC-BDA3-40FC-8D9E-8F34DD28379C}" type="presParOf" srcId="{5D6F5744-9D24-4F82-84B7-C52ACE9771F8}" destId="{25AC8F23-1A2F-475F-8020-FF90B80F018B}" srcOrd="0" destOrd="0" presId="urn:microsoft.com/office/officeart/2008/layout/VerticalCurvedList"/>
    <dgm:cxn modelId="{DFEFA393-C18E-4BAA-8823-F49D24ED737B}" type="presParOf" srcId="{DC15E46B-A155-42D7-92F0-43698E54F0DB}" destId="{4DC27046-CCE9-4BC2-A17C-76FF7625BAAE}" srcOrd="3" destOrd="0" presId="urn:microsoft.com/office/officeart/2008/layout/VerticalCurvedList"/>
    <dgm:cxn modelId="{BA209F2B-570E-4CEF-B6E6-EBCEE83D3F22}" type="presParOf" srcId="{DC15E46B-A155-42D7-92F0-43698E54F0DB}" destId="{8022E047-AA0D-4229-9D01-C345A4D43D30}" srcOrd="4" destOrd="0" presId="urn:microsoft.com/office/officeart/2008/layout/VerticalCurvedList"/>
    <dgm:cxn modelId="{9B77E60F-479A-4A95-BA6D-D15F9F4467B9}" type="presParOf" srcId="{8022E047-AA0D-4229-9D01-C345A4D43D30}" destId="{6C4B4A87-1891-4539-BF7D-5FEB1F38C5F3}" srcOrd="0" destOrd="0" presId="urn:microsoft.com/office/officeart/2008/layout/VerticalCurvedList"/>
    <dgm:cxn modelId="{805B5B23-3C77-4E38-881D-5BA2DF7A5EED}" type="presParOf" srcId="{DC15E46B-A155-42D7-92F0-43698E54F0DB}" destId="{B6DE2CDD-D01E-4CB7-974A-BA2E036F8700}" srcOrd="5" destOrd="0" presId="urn:microsoft.com/office/officeart/2008/layout/VerticalCurvedList"/>
    <dgm:cxn modelId="{7D4C4E41-8BBF-4FCB-8D59-AEB257BEEE54}" type="presParOf" srcId="{DC15E46B-A155-42D7-92F0-43698E54F0DB}" destId="{01D3A43C-A430-4A25-B8A6-4FE32415083C}" srcOrd="6" destOrd="0" presId="urn:microsoft.com/office/officeart/2008/layout/VerticalCurvedList"/>
    <dgm:cxn modelId="{260777F0-A64C-4BF6-82D0-1FB6AA7680FB}" type="presParOf" srcId="{01D3A43C-A430-4A25-B8A6-4FE32415083C}" destId="{A76E007B-2243-4817-90C7-AE8689F6DA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AA984B-3D7B-41CD-8BDF-F8FC9F3389A1}" type="doc">
      <dgm:prSet loTypeId="urn:microsoft.com/office/officeart/2005/8/layout/bProcess3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61DDDF0-2A61-489A-811C-CC2C0D33FE2C}">
      <dgm:prSet custT="1"/>
      <dgm:spPr/>
      <dgm:t>
        <a:bodyPr/>
        <a:lstStyle/>
        <a:p>
          <a:pPr rtl="0"/>
          <a:r>
            <a:rPr lang="ru-RU" sz="1400" b="1" smtClean="0"/>
            <a:t>1. Поместите в ведро земляной ком с корнем растения и замочите на несколько часов водой комнатной температуры.</a:t>
          </a:r>
          <a:endParaRPr lang="ru-RU" sz="1400" b="1"/>
        </a:p>
      </dgm:t>
    </dgm:pt>
    <dgm:pt modelId="{4E95BEF3-0C9E-4FCD-8B5B-5F10589BC0D9}" type="parTrans" cxnId="{1FE99626-46C2-42DD-8B54-E34B67A2EB28}">
      <dgm:prSet/>
      <dgm:spPr/>
      <dgm:t>
        <a:bodyPr/>
        <a:lstStyle/>
        <a:p>
          <a:endParaRPr lang="ru-RU" sz="2400" b="1"/>
        </a:p>
      </dgm:t>
    </dgm:pt>
    <dgm:pt modelId="{2789006E-11E3-4BEF-9CF6-D96068BAE6E3}" type="sibTrans" cxnId="{1FE99626-46C2-42DD-8B54-E34B67A2EB28}">
      <dgm:prSet custT="1"/>
      <dgm:spPr>
        <a:ln w="28575"/>
      </dgm:spPr>
      <dgm:t>
        <a:bodyPr/>
        <a:lstStyle/>
        <a:p>
          <a:endParaRPr lang="ru-RU" sz="700" b="1"/>
        </a:p>
      </dgm:t>
    </dgm:pt>
    <dgm:pt modelId="{6FA4B27F-362D-4160-B32D-73B4F01C7AB7}">
      <dgm:prSet custT="1"/>
      <dgm:spPr/>
      <dgm:t>
        <a:bodyPr/>
        <a:lstStyle/>
        <a:p>
          <a:pPr rtl="0"/>
          <a:r>
            <a:rPr lang="ru-RU" sz="1400" b="1" smtClean="0"/>
            <a:t>2. По истечению этого времени под водой аккуратно отделите землю и при помощи легкой струи воды комнатной температуры осторожно отмойте корни.</a:t>
          </a:r>
          <a:endParaRPr lang="ru-RU" sz="1400" b="1"/>
        </a:p>
      </dgm:t>
    </dgm:pt>
    <dgm:pt modelId="{1AB81927-CD4A-4F08-8377-00EED93B22AB}" type="parTrans" cxnId="{B4BAA71E-8F6A-4A53-BBF5-5AC25E62BA1F}">
      <dgm:prSet/>
      <dgm:spPr/>
      <dgm:t>
        <a:bodyPr/>
        <a:lstStyle/>
        <a:p>
          <a:endParaRPr lang="ru-RU" sz="2400" b="1"/>
        </a:p>
      </dgm:t>
    </dgm:pt>
    <dgm:pt modelId="{47FA4ABC-427F-4F6F-A2CE-D5F235202B8A}" type="sibTrans" cxnId="{B4BAA71E-8F6A-4A53-BBF5-5AC25E62BA1F}">
      <dgm:prSet custT="1"/>
      <dgm:spPr>
        <a:ln w="28575"/>
      </dgm:spPr>
      <dgm:t>
        <a:bodyPr/>
        <a:lstStyle/>
        <a:p>
          <a:endParaRPr lang="ru-RU" sz="700" b="1"/>
        </a:p>
      </dgm:t>
    </dgm:pt>
    <dgm:pt modelId="{CDABF2E7-4DF9-4607-89B3-AED2E80FDF2F}">
      <dgm:prSet custT="1"/>
      <dgm:spPr/>
      <dgm:t>
        <a:bodyPr/>
        <a:lstStyle/>
        <a:p>
          <a:pPr rtl="0"/>
          <a:r>
            <a:rPr lang="ru-RU" sz="1400" b="1" dirty="0" smtClean="0"/>
            <a:t>3. После очистки расправьте корни к низу и засыпьте их субстратом. При этом не требуется, чтобы растение непосредственно корнями касалось водяного слоя. Раствор поднимется вверх по капиллярам субстрата и достигнет корней. Через некоторое время растения сами прорастут на необходимую глубину.</a:t>
          </a:r>
          <a:endParaRPr lang="ru-RU" sz="1400" b="1" dirty="0"/>
        </a:p>
      </dgm:t>
    </dgm:pt>
    <dgm:pt modelId="{0EED7705-8494-4F1E-8F66-733AB5D02CA5}" type="parTrans" cxnId="{DE04E59E-6F16-4C4C-85AD-9035C807D8DA}">
      <dgm:prSet/>
      <dgm:spPr/>
      <dgm:t>
        <a:bodyPr/>
        <a:lstStyle/>
        <a:p>
          <a:endParaRPr lang="ru-RU" sz="2400" b="1"/>
        </a:p>
      </dgm:t>
    </dgm:pt>
    <dgm:pt modelId="{71F2F226-F37A-4461-A4AE-05CFE207AB36}" type="sibTrans" cxnId="{DE04E59E-6F16-4C4C-85AD-9035C807D8DA}">
      <dgm:prSet custT="1"/>
      <dgm:spPr>
        <a:ln w="28575">
          <a:solidFill>
            <a:srgbClr val="262626"/>
          </a:solidFill>
        </a:ln>
      </dgm:spPr>
      <dgm:t>
        <a:bodyPr/>
        <a:lstStyle/>
        <a:p>
          <a:endParaRPr lang="ru-RU" sz="700" b="1"/>
        </a:p>
      </dgm:t>
    </dgm:pt>
    <dgm:pt modelId="{5BE61374-F1C9-4A65-A749-BED8605DFCA2}">
      <dgm:prSet custT="1"/>
      <dgm:spPr/>
      <dgm:t>
        <a:bodyPr/>
        <a:lstStyle/>
        <a:p>
          <a:pPr rtl="0"/>
          <a:r>
            <a:rPr lang="ru-RU" sz="1400" b="1" dirty="0" smtClean="0"/>
            <a:t>4. Полейте субстрат сверху обычной водой. Затем залейте воду в сосуд до необходимого уровня и оставьте растение адаптироваться приблизительно на неделю.</a:t>
          </a:r>
          <a:endParaRPr lang="ru-RU" sz="1400" b="1" dirty="0"/>
        </a:p>
      </dgm:t>
    </dgm:pt>
    <dgm:pt modelId="{A2D3F379-278D-4899-8AA5-803F9B7A89AB}" type="parTrans" cxnId="{83D7DEA4-78F0-4143-B701-FA2B12ACF351}">
      <dgm:prSet/>
      <dgm:spPr/>
      <dgm:t>
        <a:bodyPr/>
        <a:lstStyle/>
        <a:p>
          <a:endParaRPr lang="ru-RU" sz="2400" b="1"/>
        </a:p>
      </dgm:t>
    </dgm:pt>
    <dgm:pt modelId="{84702AAD-EC6F-4AA3-A291-0E95E86843F7}" type="sibTrans" cxnId="{83D7DEA4-78F0-4143-B701-FA2B12ACF351}">
      <dgm:prSet custT="1"/>
      <dgm:spPr>
        <a:ln w="28575">
          <a:solidFill>
            <a:srgbClr val="262626"/>
          </a:solidFill>
        </a:ln>
      </dgm:spPr>
      <dgm:t>
        <a:bodyPr/>
        <a:lstStyle/>
        <a:p>
          <a:endParaRPr lang="ru-RU" sz="700" b="1"/>
        </a:p>
      </dgm:t>
    </dgm:pt>
    <dgm:pt modelId="{F485D480-2206-4133-B35A-5DE3D99A9452}">
      <dgm:prSet custT="1"/>
      <dgm:spPr/>
      <dgm:t>
        <a:bodyPr/>
        <a:lstStyle/>
        <a:p>
          <a:pPr rtl="0"/>
          <a:r>
            <a:rPr lang="ru-RU" sz="1400" b="1" smtClean="0"/>
            <a:t>Только после истечения этого периода в воду можно добавлять удобрения.</a:t>
          </a:r>
          <a:endParaRPr lang="ru-RU" sz="1400" b="1"/>
        </a:p>
      </dgm:t>
    </dgm:pt>
    <dgm:pt modelId="{CA18F16D-C7EC-4D47-B4D2-25D443C789A4}" type="parTrans" cxnId="{7AA89CC2-DD85-4521-837A-5ECEAE825EF1}">
      <dgm:prSet/>
      <dgm:spPr/>
      <dgm:t>
        <a:bodyPr/>
        <a:lstStyle/>
        <a:p>
          <a:endParaRPr lang="ru-RU" sz="2400" b="1"/>
        </a:p>
      </dgm:t>
    </dgm:pt>
    <dgm:pt modelId="{4E953D76-6604-44A3-BD18-42E2C8A89B4C}" type="sibTrans" cxnId="{7AA89CC2-DD85-4521-837A-5ECEAE825EF1}">
      <dgm:prSet/>
      <dgm:spPr/>
      <dgm:t>
        <a:bodyPr/>
        <a:lstStyle/>
        <a:p>
          <a:endParaRPr lang="ru-RU" sz="2400" b="1"/>
        </a:p>
      </dgm:t>
    </dgm:pt>
    <dgm:pt modelId="{B99CC66C-56FD-4794-81AF-7C757D712A23}" type="pres">
      <dgm:prSet presAssocID="{E8AA984B-3D7B-41CD-8BDF-F8FC9F3389A1}" presName="Name0" presStyleCnt="0">
        <dgm:presLayoutVars>
          <dgm:dir/>
          <dgm:resizeHandles val="exact"/>
        </dgm:presLayoutVars>
      </dgm:prSet>
      <dgm:spPr/>
    </dgm:pt>
    <dgm:pt modelId="{BE0C13D2-B87D-4E2A-9812-751B7C23EB16}" type="pres">
      <dgm:prSet presAssocID="{061DDDF0-2A61-489A-811C-CC2C0D33FE2C}" presName="node" presStyleLbl="node1" presStyleIdx="0" presStyleCnt="5">
        <dgm:presLayoutVars>
          <dgm:bulletEnabled val="1"/>
        </dgm:presLayoutVars>
      </dgm:prSet>
      <dgm:spPr/>
    </dgm:pt>
    <dgm:pt modelId="{C5EF4D87-E8F5-4DF5-A940-75FCDAF7AFA2}" type="pres">
      <dgm:prSet presAssocID="{2789006E-11E3-4BEF-9CF6-D96068BAE6E3}" presName="sibTrans" presStyleLbl="sibTrans1D1" presStyleIdx="0" presStyleCnt="4"/>
      <dgm:spPr/>
    </dgm:pt>
    <dgm:pt modelId="{64E23B60-B947-46C4-896E-444E9445CD45}" type="pres">
      <dgm:prSet presAssocID="{2789006E-11E3-4BEF-9CF6-D96068BAE6E3}" presName="connectorText" presStyleLbl="sibTrans1D1" presStyleIdx="0" presStyleCnt="4"/>
      <dgm:spPr/>
    </dgm:pt>
    <dgm:pt modelId="{6A5CF6A7-AD13-4CAE-A089-277424D5A494}" type="pres">
      <dgm:prSet presAssocID="{6FA4B27F-362D-4160-B32D-73B4F01C7AB7}" presName="node" presStyleLbl="node1" presStyleIdx="1" presStyleCnt="5">
        <dgm:presLayoutVars>
          <dgm:bulletEnabled val="1"/>
        </dgm:presLayoutVars>
      </dgm:prSet>
      <dgm:spPr/>
    </dgm:pt>
    <dgm:pt modelId="{3DF27B89-4E7D-4956-8D5C-AA7C952F5925}" type="pres">
      <dgm:prSet presAssocID="{47FA4ABC-427F-4F6F-A2CE-D5F235202B8A}" presName="sibTrans" presStyleLbl="sibTrans1D1" presStyleIdx="1" presStyleCnt="4"/>
      <dgm:spPr/>
    </dgm:pt>
    <dgm:pt modelId="{6A0D5B2C-B314-4348-974A-2E4863F83A90}" type="pres">
      <dgm:prSet presAssocID="{47FA4ABC-427F-4F6F-A2CE-D5F235202B8A}" presName="connectorText" presStyleLbl="sibTrans1D1" presStyleIdx="1" presStyleCnt="4"/>
      <dgm:spPr/>
    </dgm:pt>
    <dgm:pt modelId="{8997F66F-91C6-449B-8FF4-F0D4E66551D6}" type="pres">
      <dgm:prSet presAssocID="{CDABF2E7-4DF9-4607-89B3-AED2E80FDF2F}" presName="node" presStyleLbl="node1" presStyleIdx="2" presStyleCnt="5" custScaleY="166561">
        <dgm:presLayoutVars>
          <dgm:bulletEnabled val="1"/>
        </dgm:presLayoutVars>
      </dgm:prSet>
      <dgm:spPr/>
    </dgm:pt>
    <dgm:pt modelId="{7FC4B6B2-D9A0-49A7-869D-F6D8EF5BEF68}" type="pres">
      <dgm:prSet presAssocID="{71F2F226-F37A-4461-A4AE-05CFE207AB36}" presName="sibTrans" presStyleLbl="sibTrans1D1" presStyleIdx="2" presStyleCnt="4"/>
      <dgm:spPr/>
    </dgm:pt>
    <dgm:pt modelId="{19B73811-5B02-499C-A875-9AFC86E4AF97}" type="pres">
      <dgm:prSet presAssocID="{71F2F226-F37A-4461-A4AE-05CFE207AB36}" presName="connectorText" presStyleLbl="sibTrans1D1" presStyleIdx="2" presStyleCnt="4"/>
      <dgm:spPr/>
    </dgm:pt>
    <dgm:pt modelId="{D4938017-EA0C-41CC-BD06-88DF059AFF69}" type="pres">
      <dgm:prSet presAssocID="{5BE61374-F1C9-4A65-A749-BED8605DFCA2}" presName="node" presStyleLbl="node1" presStyleIdx="3" presStyleCnt="5" custLinFactNeighborX="-435" custLinFactNeighborY="-3021">
        <dgm:presLayoutVars>
          <dgm:bulletEnabled val="1"/>
        </dgm:presLayoutVars>
      </dgm:prSet>
      <dgm:spPr/>
    </dgm:pt>
    <dgm:pt modelId="{94B4F15A-AD2A-48B0-BF56-A2C076B088E7}" type="pres">
      <dgm:prSet presAssocID="{84702AAD-EC6F-4AA3-A291-0E95E86843F7}" presName="sibTrans" presStyleLbl="sibTrans1D1" presStyleIdx="3" presStyleCnt="4"/>
      <dgm:spPr/>
    </dgm:pt>
    <dgm:pt modelId="{25F3E3C2-AC27-44E0-B4C2-E28B98F844AB}" type="pres">
      <dgm:prSet presAssocID="{84702AAD-EC6F-4AA3-A291-0E95E86843F7}" presName="connectorText" presStyleLbl="sibTrans1D1" presStyleIdx="3" presStyleCnt="4"/>
      <dgm:spPr/>
    </dgm:pt>
    <dgm:pt modelId="{2281B1E2-2C01-491D-83DC-45E67D81C9C9}" type="pres">
      <dgm:prSet presAssocID="{F485D480-2206-4133-B35A-5DE3D99A9452}" presName="node" presStyleLbl="node1" presStyleIdx="4" presStyleCnt="5" custLinFactNeighborX="-435" custLinFactNeighborY="-3021">
        <dgm:presLayoutVars>
          <dgm:bulletEnabled val="1"/>
        </dgm:presLayoutVars>
      </dgm:prSet>
      <dgm:spPr/>
    </dgm:pt>
  </dgm:ptLst>
  <dgm:cxnLst>
    <dgm:cxn modelId="{03699DED-D66E-4A73-A083-9D49790212A1}" type="presOf" srcId="{CDABF2E7-4DF9-4607-89B3-AED2E80FDF2F}" destId="{8997F66F-91C6-449B-8FF4-F0D4E66551D6}" srcOrd="0" destOrd="0" presId="urn:microsoft.com/office/officeart/2005/8/layout/bProcess3"/>
    <dgm:cxn modelId="{1CED321A-C8C5-4C68-B8B4-DCFA273E8417}" type="presOf" srcId="{2789006E-11E3-4BEF-9CF6-D96068BAE6E3}" destId="{64E23B60-B947-46C4-896E-444E9445CD45}" srcOrd="1" destOrd="0" presId="urn:microsoft.com/office/officeart/2005/8/layout/bProcess3"/>
    <dgm:cxn modelId="{298169FB-583F-485D-9EA3-7B0979176380}" type="presOf" srcId="{47FA4ABC-427F-4F6F-A2CE-D5F235202B8A}" destId="{3DF27B89-4E7D-4956-8D5C-AA7C952F5925}" srcOrd="0" destOrd="0" presId="urn:microsoft.com/office/officeart/2005/8/layout/bProcess3"/>
    <dgm:cxn modelId="{83D7DEA4-78F0-4143-B701-FA2B12ACF351}" srcId="{E8AA984B-3D7B-41CD-8BDF-F8FC9F3389A1}" destId="{5BE61374-F1C9-4A65-A749-BED8605DFCA2}" srcOrd="3" destOrd="0" parTransId="{A2D3F379-278D-4899-8AA5-803F9B7A89AB}" sibTransId="{84702AAD-EC6F-4AA3-A291-0E95E86843F7}"/>
    <dgm:cxn modelId="{EF7ED32C-067E-4DB0-992A-EA881C298A83}" type="presOf" srcId="{84702AAD-EC6F-4AA3-A291-0E95E86843F7}" destId="{94B4F15A-AD2A-48B0-BF56-A2C076B088E7}" srcOrd="0" destOrd="0" presId="urn:microsoft.com/office/officeart/2005/8/layout/bProcess3"/>
    <dgm:cxn modelId="{C38FB092-DAE1-4611-B7C3-8AF60128D695}" type="presOf" srcId="{061DDDF0-2A61-489A-811C-CC2C0D33FE2C}" destId="{BE0C13D2-B87D-4E2A-9812-751B7C23EB16}" srcOrd="0" destOrd="0" presId="urn:microsoft.com/office/officeart/2005/8/layout/bProcess3"/>
    <dgm:cxn modelId="{7D12F8A9-36AC-4C52-BD11-7D11A88B09E8}" type="presOf" srcId="{47FA4ABC-427F-4F6F-A2CE-D5F235202B8A}" destId="{6A0D5B2C-B314-4348-974A-2E4863F83A90}" srcOrd="1" destOrd="0" presId="urn:microsoft.com/office/officeart/2005/8/layout/bProcess3"/>
    <dgm:cxn modelId="{E53331B7-F973-4511-B96D-AB33FD249944}" type="presOf" srcId="{2789006E-11E3-4BEF-9CF6-D96068BAE6E3}" destId="{C5EF4D87-E8F5-4DF5-A940-75FCDAF7AFA2}" srcOrd="0" destOrd="0" presId="urn:microsoft.com/office/officeart/2005/8/layout/bProcess3"/>
    <dgm:cxn modelId="{A401E0F3-1FE8-4EE4-94D9-9F8121C0EAF8}" type="presOf" srcId="{E8AA984B-3D7B-41CD-8BDF-F8FC9F3389A1}" destId="{B99CC66C-56FD-4794-81AF-7C757D712A23}" srcOrd="0" destOrd="0" presId="urn:microsoft.com/office/officeart/2005/8/layout/bProcess3"/>
    <dgm:cxn modelId="{A7257D04-90C1-4062-A03D-3A030632114E}" type="presOf" srcId="{6FA4B27F-362D-4160-B32D-73B4F01C7AB7}" destId="{6A5CF6A7-AD13-4CAE-A089-277424D5A494}" srcOrd="0" destOrd="0" presId="urn:microsoft.com/office/officeart/2005/8/layout/bProcess3"/>
    <dgm:cxn modelId="{B08B5BE3-72B2-45B5-B88B-AC799BEA8913}" type="presOf" srcId="{5BE61374-F1C9-4A65-A749-BED8605DFCA2}" destId="{D4938017-EA0C-41CC-BD06-88DF059AFF69}" srcOrd="0" destOrd="0" presId="urn:microsoft.com/office/officeart/2005/8/layout/bProcess3"/>
    <dgm:cxn modelId="{6D824917-6387-4561-A316-4384F352F917}" type="presOf" srcId="{71F2F226-F37A-4461-A4AE-05CFE207AB36}" destId="{7FC4B6B2-D9A0-49A7-869D-F6D8EF5BEF68}" srcOrd="0" destOrd="0" presId="urn:microsoft.com/office/officeart/2005/8/layout/bProcess3"/>
    <dgm:cxn modelId="{B4BAA71E-8F6A-4A53-BBF5-5AC25E62BA1F}" srcId="{E8AA984B-3D7B-41CD-8BDF-F8FC9F3389A1}" destId="{6FA4B27F-362D-4160-B32D-73B4F01C7AB7}" srcOrd="1" destOrd="0" parTransId="{1AB81927-CD4A-4F08-8377-00EED93B22AB}" sibTransId="{47FA4ABC-427F-4F6F-A2CE-D5F235202B8A}"/>
    <dgm:cxn modelId="{4270A4A6-AF1A-4BB0-966E-358FAF51CC96}" type="presOf" srcId="{84702AAD-EC6F-4AA3-A291-0E95E86843F7}" destId="{25F3E3C2-AC27-44E0-B4C2-E28B98F844AB}" srcOrd="1" destOrd="0" presId="urn:microsoft.com/office/officeart/2005/8/layout/bProcess3"/>
    <dgm:cxn modelId="{DE04E59E-6F16-4C4C-85AD-9035C807D8DA}" srcId="{E8AA984B-3D7B-41CD-8BDF-F8FC9F3389A1}" destId="{CDABF2E7-4DF9-4607-89B3-AED2E80FDF2F}" srcOrd="2" destOrd="0" parTransId="{0EED7705-8494-4F1E-8F66-733AB5D02CA5}" sibTransId="{71F2F226-F37A-4461-A4AE-05CFE207AB36}"/>
    <dgm:cxn modelId="{461D056B-EE45-4825-AC9A-AC1810B8C78B}" type="presOf" srcId="{F485D480-2206-4133-B35A-5DE3D99A9452}" destId="{2281B1E2-2C01-491D-83DC-45E67D81C9C9}" srcOrd="0" destOrd="0" presId="urn:microsoft.com/office/officeart/2005/8/layout/bProcess3"/>
    <dgm:cxn modelId="{4730E3B9-3485-4881-998F-DE49ADDAC640}" type="presOf" srcId="{71F2F226-F37A-4461-A4AE-05CFE207AB36}" destId="{19B73811-5B02-499C-A875-9AFC86E4AF97}" srcOrd="1" destOrd="0" presId="urn:microsoft.com/office/officeart/2005/8/layout/bProcess3"/>
    <dgm:cxn modelId="{7AA89CC2-DD85-4521-837A-5ECEAE825EF1}" srcId="{E8AA984B-3D7B-41CD-8BDF-F8FC9F3389A1}" destId="{F485D480-2206-4133-B35A-5DE3D99A9452}" srcOrd="4" destOrd="0" parTransId="{CA18F16D-C7EC-4D47-B4D2-25D443C789A4}" sibTransId="{4E953D76-6604-44A3-BD18-42E2C8A89B4C}"/>
    <dgm:cxn modelId="{1FE99626-46C2-42DD-8B54-E34B67A2EB28}" srcId="{E8AA984B-3D7B-41CD-8BDF-F8FC9F3389A1}" destId="{061DDDF0-2A61-489A-811C-CC2C0D33FE2C}" srcOrd="0" destOrd="0" parTransId="{4E95BEF3-0C9E-4FCD-8B5B-5F10589BC0D9}" sibTransId="{2789006E-11E3-4BEF-9CF6-D96068BAE6E3}"/>
    <dgm:cxn modelId="{AA17E58D-E06E-4C72-BA93-1FD32154A383}" type="presParOf" srcId="{B99CC66C-56FD-4794-81AF-7C757D712A23}" destId="{BE0C13D2-B87D-4E2A-9812-751B7C23EB16}" srcOrd="0" destOrd="0" presId="urn:microsoft.com/office/officeart/2005/8/layout/bProcess3"/>
    <dgm:cxn modelId="{921AAAB0-7524-4FF0-82CF-D40917513888}" type="presParOf" srcId="{B99CC66C-56FD-4794-81AF-7C757D712A23}" destId="{C5EF4D87-E8F5-4DF5-A940-75FCDAF7AFA2}" srcOrd="1" destOrd="0" presId="urn:microsoft.com/office/officeart/2005/8/layout/bProcess3"/>
    <dgm:cxn modelId="{D55C16F2-606F-4D0D-85B5-786D35E37D2C}" type="presParOf" srcId="{C5EF4D87-E8F5-4DF5-A940-75FCDAF7AFA2}" destId="{64E23B60-B947-46C4-896E-444E9445CD45}" srcOrd="0" destOrd="0" presId="urn:microsoft.com/office/officeart/2005/8/layout/bProcess3"/>
    <dgm:cxn modelId="{F531617B-317D-48EB-B9EE-98337BE49DAF}" type="presParOf" srcId="{B99CC66C-56FD-4794-81AF-7C757D712A23}" destId="{6A5CF6A7-AD13-4CAE-A089-277424D5A494}" srcOrd="2" destOrd="0" presId="urn:microsoft.com/office/officeart/2005/8/layout/bProcess3"/>
    <dgm:cxn modelId="{60BC1BD8-76B2-4FB7-B9DF-CB20EC2C8744}" type="presParOf" srcId="{B99CC66C-56FD-4794-81AF-7C757D712A23}" destId="{3DF27B89-4E7D-4956-8D5C-AA7C952F5925}" srcOrd="3" destOrd="0" presId="urn:microsoft.com/office/officeart/2005/8/layout/bProcess3"/>
    <dgm:cxn modelId="{19C1914E-71F4-44DA-8170-1F2F32F1E7B4}" type="presParOf" srcId="{3DF27B89-4E7D-4956-8D5C-AA7C952F5925}" destId="{6A0D5B2C-B314-4348-974A-2E4863F83A90}" srcOrd="0" destOrd="0" presId="urn:microsoft.com/office/officeart/2005/8/layout/bProcess3"/>
    <dgm:cxn modelId="{A1F2E797-CC91-4244-965E-8D9384D0B7DB}" type="presParOf" srcId="{B99CC66C-56FD-4794-81AF-7C757D712A23}" destId="{8997F66F-91C6-449B-8FF4-F0D4E66551D6}" srcOrd="4" destOrd="0" presId="urn:microsoft.com/office/officeart/2005/8/layout/bProcess3"/>
    <dgm:cxn modelId="{F7F77BB1-EB10-46DE-9D3D-D0F87661CB97}" type="presParOf" srcId="{B99CC66C-56FD-4794-81AF-7C757D712A23}" destId="{7FC4B6B2-D9A0-49A7-869D-F6D8EF5BEF68}" srcOrd="5" destOrd="0" presId="urn:microsoft.com/office/officeart/2005/8/layout/bProcess3"/>
    <dgm:cxn modelId="{86B09E7F-07EB-47EA-8134-985A0482A2D0}" type="presParOf" srcId="{7FC4B6B2-D9A0-49A7-869D-F6D8EF5BEF68}" destId="{19B73811-5B02-499C-A875-9AFC86E4AF97}" srcOrd="0" destOrd="0" presId="urn:microsoft.com/office/officeart/2005/8/layout/bProcess3"/>
    <dgm:cxn modelId="{844A4F25-5D20-4FFA-AF1B-6D6D7D9B0065}" type="presParOf" srcId="{B99CC66C-56FD-4794-81AF-7C757D712A23}" destId="{D4938017-EA0C-41CC-BD06-88DF059AFF69}" srcOrd="6" destOrd="0" presId="urn:microsoft.com/office/officeart/2005/8/layout/bProcess3"/>
    <dgm:cxn modelId="{9F22A392-663E-4AC3-96DB-38D440981409}" type="presParOf" srcId="{B99CC66C-56FD-4794-81AF-7C757D712A23}" destId="{94B4F15A-AD2A-48B0-BF56-A2C076B088E7}" srcOrd="7" destOrd="0" presId="urn:microsoft.com/office/officeart/2005/8/layout/bProcess3"/>
    <dgm:cxn modelId="{D84723E0-1E81-419D-9A14-3EE3AE38A852}" type="presParOf" srcId="{94B4F15A-AD2A-48B0-BF56-A2C076B088E7}" destId="{25F3E3C2-AC27-44E0-B4C2-E28B98F844AB}" srcOrd="0" destOrd="0" presId="urn:microsoft.com/office/officeart/2005/8/layout/bProcess3"/>
    <dgm:cxn modelId="{3C557584-ADAA-4043-83D8-0E176C1722BB}" type="presParOf" srcId="{B99CC66C-56FD-4794-81AF-7C757D712A23}" destId="{2281B1E2-2C01-491D-83DC-45E67D81C9C9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245EDD-EDCE-47F8-BDD5-B439A81B1915}" type="doc">
      <dgm:prSet loTypeId="urn:microsoft.com/office/officeart/2005/8/layout/process1" loCatId="process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082ABBD-36D4-4DDD-AEC0-ED1B53D17F97}">
      <dgm:prSet/>
      <dgm:spPr/>
      <dgm:t>
        <a:bodyPr/>
        <a:lstStyle/>
        <a:p>
          <a:pPr rtl="0"/>
          <a:r>
            <a:rPr lang="ru-RU" dirty="0" smtClean="0"/>
            <a:t>Ученые говорят о том, что через несколько десятков лет сельская местность будет практически полностью поглощена большими городами.</a:t>
          </a:r>
          <a:endParaRPr lang="ru-RU" dirty="0"/>
        </a:p>
      </dgm:t>
    </dgm:pt>
    <dgm:pt modelId="{A9B600CC-2819-4CC5-82B3-77CC0FBE784B}" type="parTrans" cxnId="{FFE20D0A-64CF-422A-A107-92880E698180}">
      <dgm:prSet/>
      <dgm:spPr/>
      <dgm:t>
        <a:bodyPr/>
        <a:lstStyle/>
        <a:p>
          <a:endParaRPr lang="ru-RU"/>
        </a:p>
      </dgm:t>
    </dgm:pt>
    <dgm:pt modelId="{4A7D9966-1CA9-4B1B-B005-9F94199388E7}" type="sibTrans" cxnId="{FFE20D0A-64CF-422A-A107-92880E698180}">
      <dgm:prSet/>
      <dgm:spPr/>
      <dgm:t>
        <a:bodyPr/>
        <a:lstStyle/>
        <a:p>
          <a:endParaRPr lang="ru-RU"/>
        </a:p>
      </dgm:t>
    </dgm:pt>
    <dgm:pt modelId="{D0FFC640-93A4-4B8C-ACCA-44E308E4A7BF}">
      <dgm:prSet/>
      <dgm:spPr/>
      <dgm:t>
        <a:bodyPr/>
        <a:lstStyle/>
        <a:p>
          <a:pPr rtl="0"/>
          <a:r>
            <a:rPr lang="ru-RU" smtClean="0"/>
            <a:t>В связи с тем, что свободной земли становится все меньше, возникает необходимость изобретать новые методы выращивания растений.</a:t>
          </a:r>
          <a:endParaRPr lang="ru-RU"/>
        </a:p>
      </dgm:t>
    </dgm:pt>
    <dgm:pt modelId="{34293F0C-AF2F-4418-9790-5B0E12DD45CA}" type="parTrans" cxnId="{0B18E1FB-F479-4B69-9A62-836BA3C98684}">
      <dgm:prSet/>
      <dgm:spPr/>
      <dgm:t>
        <a:bodyPr/>
        <a:lstStyle/>
        <a:p>
          <a:endParaRPr lang="ru-RU"/>
        </a:p>
      </dgm:t>
    </dgm:pt>
    <dgm:pt modelId="{3A1DB267-5D26-42D2-AE06-DD73FE9F5BD0}" type="sibTrans" cxnId="{0B18E1FB-F479-4B69-9A62-836BA3C98684}">
      <dgm:prSet/>
      <dgm:spPr/>
      <dgm:t>
        <a:bodyPr/>
        <a:lstStyle/>
        <a:p>
          <a:endParaRPr lang="ru-RU"/>
        </a:p>
      </dgm:t>
    </dgm:pt>
    <dgm:pt modelId="{01BC02EC-F927-466E-9649-BAFF74B9C761}" type="pres">
      <dgm:prSet presAssocID="{BC245EDD-EDCE-47F8-BDD5-B439A81B1915}" presName="Name0" presStyleCnt="0">
        <dgm:presLayoutVars>
          <dgm:dir/>
          <dgm:resizeHandles val="exact"/>
        </dgm:presLayoutVars>
      </dgm:prSet>
      <dgm:spPr/>
    </dgm:pt>
    <dgm:pt modelId="{6FBEDE10-8CD4-4E75-B4BA-B8C326E8696F}" type="pres">
      <dgm:prSet presAssocID="{3082ABBD-36D4-4DDD-AEC0-ED1B53D17F97}" presName="node" presStyleLbl="node1" presStyleIdx="0" presStyleCnt="2">
        <dgm:presLayoutVars>
          <dgm:bulletEnabled val="1"/>
        </dgm:presLayoutVars>
      </dgm:prSet>
      <dgm:spPr/>
    </dgm:pt>
    <dgm:pt modelId="{BA3C022B-D43F-4D54-97C3-FB93C73438F9}" type="pres">
      <dgm:prSet presAssocID="{4A7D9966-1CA9-4B1B-B005-9F94199388E7}" presName="sibTrans" presStyleLbl="sibTrans2D1" presStyleIdx="0" presStyleCnt="1"/>
      <dgm:spPr/>
    </dgm:pt>
    <dgm:pt modelId="{89CA3EE6-AC60-4C49-9460-701D251B06A8}" type="pres">
      <dgm:prSet presAssocID="{4A7D9966-1CA9-4B1B-B005-9F94199388E7}" presName="connectorText" presStyleLbl="sibTrans2D1" presStyleIdx="0" presStyleCnt="1"/>
      <dgm:spPr/>
    </dgm:pt>
    <dgm:pt modelId="{34D07F80-7BAE-41B8-AC2C-A8BC4199ECA4}" type="pres">
      <dgm:prSet presAssocID="{D0FFC640-93A4-4B8C-ACCA-44E308E4A7BF}" presName="node" presStyleLbl="node1" presStyleIdx="1" presStyleCnt="2">
        <dgm:presLayoutVars>
          <dgm:bulletEnabled val="1"/>
        </dgm:presLayoutVars>
      </dgm:prSet>
      <dgm:spPr/>
    </dgm:pt>
  </dgm:ptLst>
  <dgm:cxnLst>
    <dgm:cxn modelId="{E19255D6-10DE-46DD-99D3-41482A1950B1}" type="presOf" srcId="{BC245EDD-EDCE-47F8-BDD5-B439A81B1915}" destId="{01BC02EC-F927-466E-9649-BAFF74B9C761}" srcOrd="0" destOrd="0" presId="urn:microsoft.com/office/officeart/2005/8/layout/process1"/>
    <dgm:cxn modelId="{CEDD9C68-FD2B-498C-9D01-DC7AE7B0C235}" type="presOf" srcId="{4A7D9966-1CA9-4B1B-B005-9F94199388E7}" destId="{BA3C022B-D43F-4D54-97C3-FB93C73438F9}" srcOrd="0" destOrd="0" presId="urn:microsoft.com/office/officeart/2005/8/layout/process1"/>
    <dgm:cxn modelId="{A3DD6B0F-0F9F-4637-BADF-099520EEDF9E}" type="presOf" srcId="{3082ABBD-36D4-4DDD-AEC0-ED1B53D17F97}" destId="{6FBEDE10-8CD4-4E75-B4BA-B8C326E8696F}" srcOrd="0" destOrd="0" presId="urn:microsoft.com/office/officeart/2005/8/layout/process1"/>
    <dgm:cxn modelId="{FFE20D0A-64CF-422A-A107-92880E698180}" srcId="{BC245EDD-EDCE-47F8-BDD5-B439A81B1915}" destId="{3082ABBD-36D4-4DDD-AEC0-ED1B53D17F97}" srcOrd="0" destOrd="0" parTransId="{A9B600CC-2819-4CC5-82B3-77CC0FBE784B}" sibTransId="{4A7D9966-1CA9-4B1B-B005-9F94199388E7}"/>
    <dgm:cxn modelId="{1C2E7473-B48D-4BDC-807D-BDB96F31BC01}" type="presOf" srcId="{D0FFC640-93A4-4B8C-ACCA-44E308E4A7BF}" destId="{34D07F80-7BAE-41B8-AC2C-A8BC4199ECA4}" srcOrd="0" destOrd="0" presId="urn:microsoft.com/office/officeart/2005/8/layout/process1"/>
    <dgm:cxn modelId="{2AAB43FA-8120-480A-96D1-410DD547172C}" type="presOf" srcId="{4A7D9966-1CA9-4B1B-B005-9F94199388E7}" destId="{89CA3EE6-AC60-4C49-9460-701D251B06A8}" srcOrd="1" destOrd="0" presId="urn:microsoft.com/office/officeart/2005/8/layout/process1"/>
    <dgm:cxn modelId="{0B18E1FB-F479-4B69-9A62-836BA3C98684}" srcId="{BC245EDD-EDCE-47F8-BDD5-B439A81B1915}" destId="{D0FFC640-93A4-4B8C-ACCA-44E308E4A7BF}" srcOrd="1" destOrd="0" parTransId="{34293F0C-AF2F-4418-9790-5B0E12DD45CA}" sibTransId="{3A1DB267-5D26-42D2-AE06-DD73FE9F5BD0}"/>
    <dgm:cxn modelId="{EC0E9CCF-C49E-42C0-9B60-73D522F91E98}" type="presParOf" srcId="{01BC02EC-F927-466E-9649-BAFF74B9C761}" destId="{6FBEDE10-8CD4-4E75-B4BA-B8C326E8696F}" srcOrd="0" destOrd="0" presId="urn:microsoft.com/office/officeart/2005/8/layout/process1"/>
    <dgm:cxn modelId="{72AEF01E-FC5E-4CE6-ADB9-CC5617A6E602}" type="presParOf" srcId="{01BC02EC-F927-466E-9649-BAFF74B9C761}" destId="{BA3C022B-D43F-4D54-97C3-FB93C73438F9}" srcOrd="1" destOrd="0" presId="urn:microsoft.com/office/officeart/2005/8/layout/process1"/>
    <dgm:cxn modelId="{359A13F9-D89D-4E69-AFB9-75A97785AB74}" type="presParOf" srcId="{BA3C022B-D43F-4D54-97C3-FB93C73438F9}" destId="{89CA3EE6-AC60-4C49-9460-701D251B06A8}" srcOrd="0" destOrd="0" presId="urn:microsoft.com/office/officeart/2005/8/layout/process1"/>
    <dgm:cxn modelId="{8C34E5D6-C51E-4721-8F46-8A1D7FF9DAA0}" type="presParOf" srcId="{01BC02EC-F927-466E-9649-BAFF74B9C761}" destId="{34D07F80-7BAE-41B8-AC2C-A8BC4199EC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0A8E22-3DE9-4D04-9CE3-FAC18DEC3179}" type="doc">
      <dgm:prSet loTypeId="urn:microsoft.com/office/officeart/2008/layout/BubblePictureList" loCatId="picture" qsTypeId="urn:microsoft.com/office/officeart/2005/8/quickstyle/3d3" qsCatId="3D" csTypeId="urn:microsoft.com/office/officeart/2005/8/colors/accent0_1" csCatId="mainScheme" phldr="1"/>
      <dgm:spPr/>
    </dgm:pt>
    <dgm:pt modelId="{AC7932BF-0741-4828-A2A5-DDA14A222633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8EEB3093-BDD4-4FC7-BDF5-41984AB32834}" type="parTrans" cxnId="{E3600CD0-BA0F-41A6-9A83-3AD5D6911131}">
      <dgm:prSet/>
      <dgm:spPr/>
      <dgm:t>
        <a:bodyPr/>
        <a:lstStyle/>
        <a:p>
          <a:endParaRPr lang="ru-RU"/>
        </a:p>
      </dgm:t>
    </dgm:pt>
    <dgm:pt modelId="{0DC4C62F-7DE5-4FDF-9D16-922BE3B1FABD}" type="sibTrans" cxnId="{E3600CD0-BA0F-41A6-9A83-3AD5D6911131}">
      <dgm:prSet/>
      <dgm:spPr>
        <a:blipFill>
          <a:blip xmlns:r="http://schemas.openxmlformats.org/officeDocument/2006/relationships" r:embed="rId1"/>
          <a:srcRect/>
          <a:stretch>
            <a:fillRect l="-29000" r="-29000"/>
          </a:stretch>
        </a:blipFill>
      </dgm:spPr>
      <dgm:t>
        <a:bodyPr/>
        <a:lstStyle/>
        <a:p>
          <a:endParaRPr lang="ru-RU"/>
        </a:p>
      </dgm:t>
    </dgm:pt>
    <dgm:pt modelId="{92F11055-7420-449C-87A4-6E6DEF5A1C01}" type="pres">
      <dgm:prSet presAssocID="{FA0A8E22-3DE9-4D04-9CE3-FAC18DEC3179}" presName="Name0" presStyleCnt="0">
        <dgm:presLayoutVars>
          <dgm:chMax val="8"/>
          <dgm:chPref val="8"/>
          <dgm:dir/>
        </dgm:presLayoutVars>
      </dgm:prSet>
      <dgm:spPr/>
    </dgm:pt>
    <dgm:pt modelId="{50CD9AF1-C34A-46E6-9625-9258918D39E6}" type="pres">
      <dgm:prSet presAssocID="{AC7932BF-0741-4828-A2A5-DDA14A222633}" presName="parent_text_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1D609510-38C7-4CD6-AF30-069E7CDABD7A}" type="pres">
      <dgm:prSet presAssocID="{AC7932BF-0741-4828-A2A5-DDA14A222633}" presName="image_accent_1" presStyleCnt="0"/>
      <dgm:spPr/>
    </dgm:pt>
    <dgm:pt modelId="{790468F2-4C08-4B6B-8905-7F794B1E7CA1}" type="pres">
      <dgm:prSet presAssocID="{AC7932BF-0741-4828-A2A5-DDA14A222633}" presName="imageAccentRepeatNode" presStyleLbl="alignNode1" presStyleIdx="0" presStyleCnt="2"/>
      <dgm:spPr/>
    </dgm:pt>
    <dgm:pt modelId="{21167280-99E9-4B35-BE85-A8114510B531}" type="pres">
      <dgm:prSet presAssocID="{AC7932BF-0741-4828-A2A5-DDA14A222633}" presName="accent_1" presStyleLbl="alignNode1" presStyleIdx="1" presStyleCnt="2"/>
      <dgm:spPr/>
    </dgm:pt>
    <dgm:pt modelId="{5524B53D-61BA-4959-9236-240C8860B475}" type="pres">
      <dgm:prSet presAssocID="{0DC4C62F-7DE5-4FDF-9D16-922BE3B1FABD}" presName="image_1" presStyleCnt="0"/>
      <dgm:spPr/>
    </dgm:pt>
    <dgm:pt modelId="{E9AAE072-C688-480B-B817-FE9B4321997D}" type="pres">
      <dgm:prSet presAssocID="{0DC4C62F-7DE5-4FDF-9D16-922BE3B1FABD}" presName="imageRepeatNode" presStyleLbl="fgImgPlace1" presStyleIdx="0" presStyleCnt="1"/>
      <dgm:spPr/>
    </dgm:pt>
  </dgm:ptLst>
  <dgm:cxnLst>
    <dgm:cxn modelId="{43016392-620A-489E-A2B3-67FF93AFEDA5}" type="presOf" srcId="{AC7932BF-0741-4828-A2A5-DDA14A222633}" destId="{50CD9AF1-C34A-46E6-9625-9258918D39E6}" srcOrd="0" destOrd="0" presId="urn:microsoft.com/office/officeart/2008/layout/BubblePictureList"/>
    <dgm:cxn modelId="{DCB97BFA-9308-4B75-B518-D92D6015D1A8}" type="presOf" srcId="{FA0A8E22-3DE9-4D04-9CE3-FAC18DEC3179}" destId="{92F11055-7420-449C-87A4-6E6DEF5A1C01}" srcOrd="0" destOrd="0" presId="urn:microsoft.com/office/officeart/2008/layout/BubblePictureList"/>
    <dgm:cxn modelId="{E3600CD0-BA0F-41A6-9A83-3AD5D6911131}" srcId="{FA0A8E22-3DE9-4D04-9CE3-FAC18DEC3179}" destId="{AC7932BF-0741-4828-A2A5-DDA14A222633}" srcOrd="0" destOrd="0" parTransId="{8EEB3093-BDD4-4FC7-BDF5-41984AB32834}" sibTransId="{0DC4C62F-7DE5-4FDF-9D16-922BE3B1FABD}"/>
    <dgm:cxn modelId="{EC2A2A38-A091-4B17-9291-580ED54EBF0F}" type="presOf" srcId="{0DC4C62F-7DE5-4FDF-9D16-922BE3B1FABD}" destId="{E9AAE072-C688-480B-B817-FE9B4321997D}" srcOrd="0" destOrd="0" presId="urn:microsoft.com/office/officeart/2008/layout/BubblePictureList"/>
    <dgm:cxn modelId="{ECFB64CB-786B-4A90-B990-E01A42D8E6CD}" type="presParOf" srcId="{92F11055-7420-449C-87A4-6E6DEF5A1C01}" destId="{50CD9AF1-C34A-46E6-9625-9258918D39E6}" srcOrd="0" destOrd="0" presId="urn:microsoft.com/office/officeart/2008/layout/BubblePictureList"/>
    <dgm:cxn modelId="{477E302C-4F5C-44FB-9919-141B07A5629D}" type="presParOf" srcId="{92F11055-7420-449C-87A4-6E6DEF5A1C01}" destId="{1D609510-38C7-4CD6-AF30-069E7CDABD7A}" srcOrd="1" destOrd="0" presId="urn:microsoft.com/office/officeart/2008/layout/BubblePictureList"/>
    <dgm:cxn modelId="{3F08362C-AC9C-46A2-9E95-2F57F70AD395}" type="presParOf" srcId="{1D609510-38C7-4CD6-AF30-069E7CDABD7A}" destId="{790468F2-4C08-4B6B-8905-7F794B1E7CA1}" srcOrd="0" destOrd="0" presId="urn:microsoft.com/office/officeart/2008/layout/BubblePictureList"/>
    <dgm:cxn modelId="{C1CA20A0-1885-46BE-96EB-7879AF3E21DA}" type="presParOf" srcId="{92F11055-7420-449C-87A4-6E6DEF5A1C01}" destId="{21167280-99E9-4B35-BE85-A8114510B531}" srcOrd="2" destOrd="0" presId="urn:microsoft.com/office/officeart/2008/layout/BubblePictureList"/>
    <dgm:cxn modelId="{4BEB62B8-7FC9-44CD-B323-C77BF3016129}" type="presParOf" srcId="{92F11055-7420-449C-87A4-6E6DEF5A1C01}" destId="{5524B53D-61BA-4959-9236-240C8860B475}" srcOrd="3" destOrd="0" presId="urn:microsoft.com/office/officeart/2008/layout/BubblePictureList"/>
    <dgm:cxn modelId="{AD51061E-37EA-4716-A539-1D1E1A3A9517}" type="presParOf" srcId="{5524B53D-61BA-4959-9236-240C8860B475}" destId="{E9AAE072-C688-480B-B817-FE9B4321997D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D00536-AF17-48BE-953F-BC0D16C994CD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CDFF2A-62DA-423D-A7B3-76BF7A734852}">
      <dgm:prSet/>
      <dgm:spPr/>
      <dgm:t>
        <a:bodyPr/>
        <a:lstStyle/>
        <a:p>
          <a:pPr marL="0" indent="357188" algn="just" rtl="0"/>
          <a:r>
            <a:rPr lang="ru-RU" dirty="0" smtClean="0"/>
            <a:t>Сегодня гидропоникой активно занимаются многие страны. </a:t>
          </a:r>
        </a:p>
        <a:p>
          <a:pPr marL="0" indent="357188" algn="just" rtl="0"/>
          <a:r>
            <a:rPr lang="ru-RU" dirty="0" smtClean="0"/>
            <a:t>Активно разрабатываются вертикальные гидропонные фермы-небоскребы, которые в самом ближайшем будущем должны позволить получать отличные урожаи разных культур при минимально задействованной площади и даже в больших городах. </a:t>
          </a:r>
          <a:endParaRPr lang="ru-RU" dirty="0"/>
        </a:p>
      </dgm:t>
    </dgm:pt>
    <dgm:pt modelId="{F84656A2-47EB-4089-BBD9-6509FAA5209C}" type="parTrans" cxnId="{AFF22293-6CC5-4B37-AC6B-A56A6AC19938}">
      <dgm:prSet/>
      <dgm:spPr/>
      <dgm:t>
        <a:bodyPr/>
        <a:lstStyle/>
        <a:p>
          <a:endParaRPr lang="ru-RU"/>
        </a:p>
      </dgm:t>
    </dgm:pt>
    <dgm:pt modelId="{A85F9EDA-0DC6-4D92-9D90-8F3B5FFBB617}" type="sibTrans" cxnId="{AFF22293-6CC5-4B37-AC6B-A56A6AC19938}">
      <dgm:prSet/>
      <dgm:spPr/>
      <dgm:t>
        <a:bodyPr/>
        <a:lstStyle/>
        <a:p>
          <a:endParaRPr lang="ru-RU"/>
        </a:p>
      </dgm:t>
    </dgm:pt>
    <dgm:pt modelId="{C04DA0AB-6366-4147-9451-BCD18C456133}" type="pres">
      <dgm:prSet presAssocID="{76D00536-AF17-48BE-953F-BC0D16C994CD}" presName="linear" presStyleCnt="0">
        <dgm:presLayoutVars>
          <dgm:animLvl val="lvl"/>
          <dgm:resizeHandles val="exact"/>
        </dgm:presLayoutVars>
      </dgm:prSet>
      <dgm:spPr/>
    </dgm:pt>
    <dgm:pt modelId="{38460BB9-64FD-4FF2-9BEC-0F213ADBEB11}" type="pres">
      <dgm:prSet presAssocID="{08CDFF2A-62DA-423D-A7B3-76BF7A734852}" presName="parentText" presStyleLbl="node1" presStyleIdx="0" presStyleCnt="1" custScaleX="95999" custScaleY="32558" custLinFactNeighborX="-2950" custLinFactNeighborY="42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F22293-6CC5-4B37-AC6B-A56A6AC19938}" srcId="{76D00536-AF17-48BE-953F-BC0D16C994CD}" destId="{08CDFF2A-62DA-423D-A7B3-76BF7A734852}" srcOrd="0" destOrd="0" parTransId="{F84656A2-47EB-4089-BBD9-6509FAA5209C}" sibTransId="{A85F9EDA-0DC6-4D92-9D90-8F3B5FFBB617}"/>
    <dgm:cxn modelId="{E8DD3F57-3402-4D32-AA0D-70A48BAA8938}" type="presOf" srcId="{08CDFF2A-62DA-423D-A7B3-76BF7A734852}" destId="{38460BB9-64FD-4FF2-9BEC-0F213ADBEB11}" srcOrd="0" destOrd="0" presId="urn:microsoft.com/office/officeart/2005/8/layout/vList2"/>
    <dgm:cxn modelId="{D4FA2C30-E706-4E63-AF4C-83E7B233363F}" type="presOf" srcId="{76D00536-AF17-48BE-953F-BC0D16C994CD}" destId="{C04DA0AB-6366-4147-9451-BCD18C456133}" srcOrd="0" destOrd="0" presId="urn:microsoft.com/office/officeart/2005/8/layout/vList2"/>
    <dgm:cxn modelId="{CE923CA4-B13A-4D2E-BF88-198C2720A53B}" type="presParOf" srcId="{C04DA0AB-6366-4147-9451-BCD18C456133}" destId="{38460BB9-64FD-4FF2-9BEC-0F213ADBEB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0416350-C77E-44C8-A592-78F9569303C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EEC41F-8AA4-4839-9B68-BD35DACC01B4}">
      <dgm:prSet phldrT="[Текст]"/>
      <dgm:spPr/>
      <dgm:t>
        <a:bodyPr/>
        <a:lstStyle/>
        <a:p>
          <a:r>
            <a:rPr lang="ru-RU" dirty="0" smtClean="0"/>
            <a:t>Нидерланды</a:t>
          </a:r>
          <a:endParaRPr lang="ru-RU" dirty="0"/>
        </a:p>
      </dgm:t>
    </dgm:pt>
    <dgm:pt modelId="{2DAE6273-8710-409E-B056-B801160AEDD6}" type="parTrans" cxnId="{979F0076-7BC6-44D2-A2D8-A33E0EBCE506}">
      <dgm:prSet/>
      <dgm:spPr/>
      <dgm:t>
        <a:bodyPr/>
        <a:lstStyle/>
        <a:p>
          <a:endParaRPr lang="ru-RU"/>
        </a:p>
      </dgm:t>
    </dgm:pt>
    <dgm:pt modelId="{923D802A-10DB-427C-BE8C-68DA185DF4BA}" type="sibTrans" cxnId="{979F0076-7BC6-44D2-A2D8-A33E0EBCE506}">
      <dgm:prSet/>
      <dgm:spPr/>
      <dgm:t>
        <a:bodyPr/>
        <a:lstStyle/>
        <a:p>
          <a:endParaRPr lang="ru-RU"/>
        </a:p>
      </dgm:t>
    </dgm:pt>
    <dgm:pt modelId="{A284D427-1464-45E6-ABBE-DD896D18FA2E}">
      <dgm:prSet phldrT="[Текст]"/>
      <dgm:spPr/>
      <dgm:t>
        <a:bodyPr/>
        <a:lstStyle/>
        <a:p>
          <a:r>
            <a:rPr lang="ru-RU" dirty="0" smtClean="0"/>
            <a:t>Италия</a:t>
          </a:r>
          <a:endParaRPr lang="ru-RU" dirty="0"/>
        </a:p>
      </dgm:t>
    </dgm:pt>
    <dgm:pt modelId="{47A9802B-6368-4B6F-B4C2-A91F5FA77D8B}" type="parTrans" cxnId="{E0C41502-69B4-4FDE-A5C4-86179A045BDD}">
      <dgm:prSet/>
      <dgm:spPr/>
      <dgm:t>
        <a:bodyPr/>
        <a:lstStyle/>
        <a:p>
          <a:endParaRPr lang="ru-RU"/>
        </a:p>
      </dgm:t>
    </dgm:pt>
    <dgm:pt modelId="{4BB04A60-001D-4CAA-B80E-1C3ABC5C7F11}" type="sibTrans" cxnId="{E0C41502-69B4-4FDE-A5C4-86179A045BDD}">
      <dgm:prSet/>
      <dgm:spPr/>
      <dgm:t>
        <a:bodyPr/>
        <a:lstStyle/>
        <a:p>
          <a:endParaRPr lang="ru-RU"/>
        </a:p>
      </dgm:t>
    </dgm:pt>
    <dgm:pt modelId="{B44DA327-514A-4261-AFEA-096241E8EA50}">
      <dgm:prSet phldrT="[Текст]"/>
      <dgm:spPr/>
      <dgm:t>
        <a:bodyPr/>
        <a:lstStyle/>
        <a:p>
          <a:r>
            <a:rPr lang="ru-RU" dirty="0" smtClean="0"/>
            <a:t>Испания</a:t>
          </a:r>
          <a:endParaRPr lang="ru-RU" dirty="0"/>
        </a:p>
      </dgm:t>
    </dgm:pt>
    <dgm:pt modelId="{C0BDB66A-81F7-4430-8DDA-5A2CE3217C33}" type="parTrans" cxnId="{6535AD07-8C6F-4D54-923D-8AE1D09CFEA9}">
      <dgm:prSet/>
      <dgm:spPr/>
      <dgm:t>
        <a:bodyPr/>
        <a:lstStyle/>
        <a:p>
          <a:endParaRPr lang="ru-RU"/>
        </a:p>
      </dgm:t>
    </dgm:pt>
    <dgm:pt modelId="{EDE378FA-368F-4DE9-8EC0-99F3FFEDF447}" type="sibTrans" cxnId="{6535AD07-8C6F-4D54-923D-8AE1D09CFEA9}">
      <dgm:prSet/>
      <dgm:spPr/>
      <dgm:t>
        <a:bodyPr/>
        <a:lstStyle/>
        <a:p>
          <a:endParaRPr lang="ru-RU"/>
        </a:p>
      </dgm:t>
    </dgm:pt>
    <dgm:pt modelId="{434FFB30-C505-4CAE-965B-414AC6FB13FE}">
      <dgm:prSet/>
      <dgm:spPr/>
      <dgm:t>
        <a:bodyPr/>
        <a:lstStyle/>
        <a:p>
          <a:r>
            <a:rPr lang="ru-RU" dirty="0" smtClean="0"/>
            <a:t>Китай</a:t>
          </a:r>
          <a:endParaRPr lang="ru-RU" dirty="0"/>
        </a:p>
      </dgm:t>
    </dgm:pt>
    <dgm:pt modelId="{4CD9E145-6584-45C4-9A55-1D8BBECA2679}" type="parTrans" cxnId="{8C63CB4D-AC65-4C03-9608-04101E4A7351}">
      <dgm:prSet/>
      <dgm:spPr/>
      <dgm:t>
        <a:bodyPr/>
        <a:lstStyle/>
        <a:p>
          <a:endParaRPr lang="ru-RU"/>
        </a:p>
      </dgm:t>
    </dgm:pt>
    <dgm:pt modelId="{FBF32C08-403A-4230-B279-BEA556CEF002}" type="sibTrans" cxnId="{8C63CB4D-AC65-4C03-9608-04101E4A7351}">
      <dgm:prSet/>
      <dgm:spPr/>
      <dgm:t>
        <a:bodyPr/>
        <a:lstStyle/>
        <a:p>
          <a:endParaRPr lang="ru-RU"/>
        </a:p>
      </dgm:t>
    </dgm:pt>
    <dgm:pt modelId="{D0BEA500-6DC0-4435-B568-3F8AE488EA24}">
      <dgm:prSet/>
      <dgm:spPr/>
      <dgm:t>
        <a:bodyPr/>
        <a:lstStyle/>
        <a:p>
          <a:r>
            <a:rPr lang="ru-RU" dirty="0" smtClean="0"/>
            <a:t>Россия</a:t>
          </a:r>
          <a:endParaRPr lang="ru-RU" dirty="0"/>
        </a:p>
      </dgm:t>
    </dgm:pt>
    <dgm:pt modelId="{8B994BB9-E9E9-4905-ACB9-3C6E7DE7066B}" type="parTrans" cxnId="{9976670B-3264-4C06-AF43-431626068F7F}">
      <dgm:prSet/>
      <dgm:spPr/>
      <dgm:t>
        <a:bodyPr/>
        <a:lstStyle/>
        <a:p>
          <a:endParaRPr lang="ru-RU"/>
        </a:p>
      </dgm:t>
    </dgm:pt>
    <dgm:pt modelId="{1260EEE7-9013-4829-9C4F-95DD0FADBC97}" type="sibTrans" cxnId="{9976670B-3264-4C06-AF43-431626068F7F}">
      <dgm:prSet/>
      <dgm:spPr/>
      <dgm:t>
        <a:bodyPr/>
        <a:lstStyle/>
        <a:p>
          <a:endParaRPr lang="ru-RU"/>
        </a:p>
      </dgm:t>
    </dgm:pt>
    <dgm:pt modelId="{6E9D39F7-165D-453B-BE76-B2D1FF441AB8}">
      <dgm:prSet/>
      <dgm:spPr/>
      <dgm:t>
        <a:bodyPr/>
        <a:lstStyle/>
        <a:p>
          <a:r>
            <a:rPr lang="ru-RU" dirty="0" smtClean="0"/>
            <a:t>Австралия</a:t>
          </a:r>
          <a:endParaRPr lang="ru-RU" dirty="0"/>
        </a:p>
      </dgm:t>
    </dgm:pt>
    <dgm:pt modelId="{C157C2A0-2F3B-4423-8A80-1DB8E066DE20}" type="parTrans" cxnId="{5DE37C06-30AC-4500-821E-2500CA3FDC97}">
      <dgm:prSet/>
      <dgm:spPr/>
      <dgm:t>
        <a:bodyPr/>
        <a:lstStyle/>
        <a:p>
          <a:endParaRPr lang="ru-RU"/>
        </a:p>
      </dgm:t>
    </dgm:pt>
    <dgm:pt modelId="{357C64B1-68B5-4625-9076-46D9F57301ED}" type="sibTrans" cxnId="{5DE37C06-30AC-4500-821E-2500CA3FDC97}">
      <dgm:prSet/>
      <dgm:spPr/>
      <dgm:t>
        <a:bodyPr/>
        <a:lstStyle/>
        <a:p>
          <a:endParaRPr lang="ru-RU"/>
        </a:p>
      </dgm:t>
    </dgm:pt>
    <dgm:pt modelId="{899FFF39-25FC-4476-A7DE-D1DFB2E7AEA5}" type="pres">
      <dgm:prSet presAssocID="{10416350-C77E-44C8-A592-78F9569303C8}" presName="Name0" presStyleCnt="0">
        <dgm:presLayoutVars>
          <dgm:dir/>
          <dgm:resizeHandles val="exact"/>
        </dgm:presLayoutVars>
      </dgm:prSet>
      <dgm:spPr/>
    </dgm:pt>
    <dgm:pt modelId="{FBD72281-4D46-4BFF-A86F-11AEB8C153C8}" type="pres">
      <dgm:prSet presAssocID="{DBEEC41F-8AA4-4839-9B68-BD35DACC01B4}" presName="composite" presStyleCnt="0"/>
      <dgm:spPr/>
    </dgm:pt>
    <dgm:pt modelId="{37678F97-2F3D-49E0-9B89-FEA58D566AF4}" type="pres">
      <dgm:prSet presAssocID="{DBEEC41F-8AA4-4839-9B68-BD35DACC01B4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4959A59F-E199-45A5-82CC-97CBB474B17E}" type="pres">
      <dgm:prSet presAssocID="{DBEEC41F-8AA4-4839-9B68-BD35DACC01B4}" presName="wedgeRectCallout1" presStyleLbl="node1" presStyleIdx="0" presStyleCnt="6">
        <dgm:presLayoutVars>
          <dgm:bulletEnabled val="1"/>
        </dgm:presLayoutVars>
      </dgm:prSet>
      <dgm:spPr/>
    </dgm:pt>
    <dgm:pt modelId="{3AD54DA3-EA02-4C59-975F-6959BC6031DB}" type="pres">
      <dgm:prSet presAssocID="{923D802A-10DB-427C-BE8C-68DA185DF4BA}" presName="sibTrans" presStyleCnt="0"/>
      <dgm:spPr/>
    </dgm:pt>
    <dgm:pt modelId="{A8112DDB-0EC2-4ED7-A778-7E5842D1DBA6}" type="pres">
      <dgm:prSet presAssocID="{A284D427-1464-45E6-ABBE-DD896D18FA2E}" presName="composite" presStyleCnt="0"/>
      <dgm:spPr/>
    </dgm:pt>
    <dgm:pt modelId="{E8EB16BD-DE5D-442C-B6CA-06C0BA229D26}" type="pres">
      <dgm:prSet presAssocID="{A284D427-1464-45E6-ABBE-DD896D18FA2E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3343098D-AE53-4D6C-8FE3-4FBDE9E0977B}" type="pres">
      <dgm:prSet presAssocID="{A284D427-1464-45E6-ABBE-DD896D18FA2E}" presName="wedgeRectCallout1" presStyleLbl="node1" presStyleIdx="1" presStyleCnt="6">
        <dgm:presLayoutVars>
          <dgm:bulletEnabled val="1"/>
        </dgm:presLayoutVars>
      </dgm:prSet>
      <dgm:spPr/>
    </dgm:pt>
    <dgm:pt modelId="{BBF277E0-FF5A-462E-A5BC-E65BC96AC8D5}" type="pres">
      <dgm:prSet presAssocID="{4BB04A60-001D-4CAA-B80E-1C3ABC5C7F11}" presName="sibTrans" presStyleCnt="0"/>
      <dgm:spPr/>
    </dgm:pt>
    <dgm:pt modelId="{291DD49B-E937-43FD-B526-D71E340ED004}" type="pres">
      <dgm:prSet presAssocID="{B44DA327-514A-4261-AFEA-096241E8EA50}" presName="composite" presStyleCnt="0"/>
      <dgm:spPr/>
    </dgm:pt>
    <dgm:pt modelId="{F7D4B61D-A405-402B-9E95-A60CE0DF142A}" type="pres">
      <dgm:prSet presAssocID="{B44DA327-514A-4261-AFEA-096241E8EA50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A337215-F0D6-4376-B7CC-2B08B1507F0F}" type="pres">
      <dgm:prSet presAssocID="{B44DA327-514A-4261-AFEA-096241E8EA50}" presName="wedgeRectCallout1" presStyleLbl="node1" presStyleIdx="2" presStyleCnt="6">
        <dgm:presLayoutVars>
          <dgm:bulletEnabled val="1"/>
        </dgm:presLayoutVars>
      </dgm:prSet>
      <dgm:spPr/>
    </dgm:pt>
    <dgm:pt modelId="{0AED6D47-70F7-4427-B3B2-42C49A4CE0EC}" type="pres">
      <dgm:prSet presAssocID="{EDE378FA-368F-4DE9-8EC0-99F3FFEDF447}" presName="sibTrans" presStyleCnt="0"/>
      <dgm:spPr/>
    </dgm:pt>
    <dgm:pt modelId="{168F3DEC-D983-4AD6-A05E-8AC8F1AED3CE}" type="pres">
      <dgm:prSet presAssocID="{434FFB30-C505-4CAE-965B-414AC6FB13FE}" presName="composite" presStyleCnt="0"/>
      <dgm:spPr/>
    </dgm:pt>
    <dgm:pt modelId="{ACCEAFC1-E1EC-4342-8E5A-BDDC7E67EF32}" type="pres">
      <dgm:prSet presAssocID="{434FFB30-C505-4CAE-965B-414AC6FB13FE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0523E3B9-5FBF-4581-BE1D-5F438671EB0C}" type="pres">
      <dgm:prSet presAssocID="{434FFB30-C505-4CAE-965B-414AC6FB13FE}" presName="wedgeRectCallout1" presStyleLbl="node1" presStyleIdx="3" presStyleCnt="6">
        <dgm:presLayoutVars>
          <dgm:bulletEnabled val="1"/>
        </dgm:presLayoutVars>
      </dgm:prSet>
      <dgm:spPr/>
    </dgm:pt>
    <dgm:pt modelId="{DB02D84C-CC6D-476F-9E2F-12A7465DDF31}" type="pres">
      <dgm:prSet presAssocID="{FBF32C08-403A-4230-B279-BEA556CEF002}" presName="sibTrans" presStyleCnt="0"/>
      <dgm:spPr/>
    </dgm:pt>
    <dgm:pt modelId="{16142BBD-2C26-4239-AAE5-5FC2C528B82A}" type="pres">
      <dgm:prSet presAssocID="{D0BEA500-6DC0-4435-B568-3F8AE488EA24}" presName="composite" presStyleCnt="0"/>
      <dgm:spPr/>
    </dgm:pt>
    <dgm:pt modelId="{7B782855-C983-4345-97C3-A004FFF599ED}" type="pres">
      <dgm:prSet presAssocID="{D0BEA500-6DC0-4435-B568-3F8AE488EA24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48CDA57-ACC3-4D60-B4DD-24E491BFB8B6}" type="pres">
      <dgm:prSet presAssocID="{D0BEA500-6DC0-4435-B568-3F8AE488EA24}" presName="wedgeRectCallout1" presStyleLbl="node1" presStyleIdx="4" presStyleCnt="6">
        <dgm:presLayoutVars>
          <dgm:bulletEnabled val="1"/>
        </dgm:presLayoutVars>
      </dgm:prSet>
      <dgm:spPr/>
    </dgm:pt>
    <dgm:pt modelId="{D5589CF3-BCB2-4492-AAC4-C0EF1D7626DF}" type="pres">
      <dgm:prSet presAssocID="{1260EEE7-9013-4829-9C4F-95DD0FADBC97}" presName="sibTrans" presStyleCnt="0"/>
      <dgm:spPr/>
    </dgm:pt>
    <dgm:pt modelId="{AA301006-A54F-4407-8997-B8C2864FA408}" type="pres">
      <dgm:prSet presAssocID="{6E9D39F7-165D-453B-BE76-B2D1FF441AB8}" presName="composite" presStyleCnt="0"/>
      <dgm:spPr/>
    </dgm:pt>
    <dgm:pt modelId="{2DD49C38-72BD-4F51-8CF7-D43041628CDC}" type="pres">
      <dgm:prSet presAssocID="{6E9D39F7-165D-453B-BE76-B2D1FF441AB8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9BF556B7-6330-4548-98D2-432B39688F30}" type="pres">
      <dgm:prSet presAssocID="{6E9D39F7-165D-453B-BE76-B2D1FF441AB8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80703377-FCC9-40AF-B0A2-73C7F65AE6B9}" type="presOf" srcId="{10416350-C77E-44C8-A592-78F9569303C8}" destId="{899FFF39-25FC-4476-A7DE-D1DFB2E7AEA5}" srcOrd="0" destOrd="0" presId="urn:microsoft.com/office/officeart/2008/layout/BendingPictureCaptionList"/>
    <dgm:cxn modelId="{5BD3C84A-D5BB-41C8-BFF2-A6BF9B748B60}" type="presOf" srcId="{434FFB30-C505-4CAE-965B-414AC6FB13FE}" destId="{0523E3B9-5FBF-4581-BE1D-5F438671EB0C}" srcOrd="0" destOrd="0" presId="urn:microsoft.com/office/officeart/2008/layout/BendingPictureCaptionList"/>
    <dgm:cxn modelId="{5DE37C06-30AC-4500-821E-2500CA3FDC97}" srcId="{10416350-C77E-44C8-A592-78F9569303C8}" destId="{6E9D39F7-165D-453B-BE76-B2D1FF441AB8}" srcOrd="5" destOrd="0" parTransId="{C157C2A0-2F3B-4423-8A80-1DB8E066DE20}" sibTransId="{357C64B1-68B5-4625-9076-46D9F57301ED}"/>
    <dgm:cxn modelId="{6535AD07-8C6F-4D54-923D-8AE1D09CFEA9}" srcId="{10416350-C77E-44C8-A592-78F9569303C8}" destId="{B44DA327-514A-4261-AFEA-096241E8EA50}" srcOrd="2" destOrd="0" parTransId="{C0BDB66A-81F7-4430-8DDA-5A2CE3217C33}" sibTransId="{EDE378FA-368F-4DE9-8EC0-99F3FFEDF447}"/>
    <dgm:cxn modelId="{2AA8E78A-5F52-4E4E-8C75-5E372B984114}" type="presOf" srcId="{A284D427-1464-45E6-ABBE-DD896D18FA2E}" destId="{3343098D-AE53-4D6C-8FE3-4FBDE9E0977B}" srcOrd="0" destOrd="0" presId="urn:microsoft.com/office/officeart/2008/layout/BendingPictureCaptionList"/>
    <dgm:cxn modelId="{CC9D64E8-0BD9-468E-98D6-55F6B122BFD5}" type="presOf" srcId="{6E9D39F7-165D-453B-BE76-B2D1FF441AB8}" destId="{9BF556B7-6330-4548-98D2-432B39688F30}" srcOrd="0" destOrd="0" presId="urn:microsoft.com/office/officeart/2008/layout/BendingPictureCaptionList"/>
    <dgm:cxn modelId="{979F0076-7BC6-44D2-A2D8-A33E0EBCE506}" srcId="{10416350-C77E-44C8-A592-78F9569303C8}" destId="{DBEEC41F-8AA4-4839-9B68-BD35DACC01B4}" srcOrd="0" destOrd="0" parTransId="{2DAE6273-8710-409E-B056-B801160AEDD6}" sibTransId="{923D802A-10DB-427C-BE8C-68DA185DF4BA}"/>
    <dgm:cxn modelId="{8C63CB4D-AC65-4C03-9608-04101E4A7351}" srcId="{10416350-C77E-44C8-A592-78F9569303C8}" destId="{434FFB30-C505-4CAE-965B-414AC6FB13FE}" srcOrd="3" destOrd="0" parTransId="{4CD9E145-6584-45C4-9A55-1D8BBECA2679}" sibTransId="{FBF32C08-403A-4230-B279-BEA556CEF002}"/>
    <dgm:cxn modelId="{E0C41502-69B4-4FDE-A5C4-86179A045BDD}" srcId="{10416350-C77E-44C8-A592-78F9569303C8}" destId="{A284D427-1464-45E6-ABBE-DD896D18FA2E}" srcOrd="1" destOrd="0" parTransId="{47A9802B-6368-4B6F-B4C2-A91F5FA77D8B}" sibTransId="{4BB04A60-001D-4CAA-B80E-1C3ABC5C7F11}"/>
    <dgm:cxn modelId="{B15D5886-7C9E-4258-8A4F-B578D9B94593}" type="presOf" srcId="{D0BEA500-6DC0-4435-B568-3F8AE488EA24}" destId="{648CDA57-ACC3-4D60-B4DD-24E491BFB8B6}" srcOrd="0" destOrd="0" presId="urn:microsoft.com/office/officeart/2008/layout/BendingPictureCaptionList"/>
    <dgm:cxn modelId="{FDB85FB4-3FA8-4BCA-BDE4-8855D4D062D4}" type="presOf" srcId="{DBEEC41F-8AA4-4839-9B68-BD35DACC01B4}" destId="{4959A59F-E199-45A5-82CC-97CBB474B17E}" srcOrd="0" destOrd="0" presId="urn:microsoft.com/office/officeart/2008/layout/BendingPictureCaptionList"/>
    <dgm:cxn modelId="{B9A220FA-C5CC-4C65-AF63-29CEA01216BE}" type="presOf" srcId="{B44DA327-514A-4261-AFEA-096241E8EA50}" destId="{1A337215-F0D6-4376-B7CC-2B08B1507F0F}" srcOrd="0" destOrd="0" presId="urn:microsoft.com/office/officeart/2008/layout/BendingPictureCaptionList"/>
    <dgm:cxn modelId="{9976670B-3264-4C06-AF43-431626068F7F}" srcId="{10416350-C77E-44C8-A592-78F9569303C8}" destId="{D0BEA500-6DC0-4435-B568-3F8AE488EA24}" srcOrd="4" destOrd="0" parTransId="{8B994BB9-E9E9-4905-ACB9-3C6E7DE7066B}" sibTransId="{1260EEE7-9013-4829-9C4F-95DD0FADBC97}"/>
    <dgm:cxn modelId="{BC9A5BE1-4FDC-40AD-9330-F387FDB8B612}" type="presParOf" srcId="{899FFF39-25FC-4476-A7DE-D1DFB2E7AEA5}" destId="{FBD72281-4D46-4BFF-A86F-11AEB8C153C8}" srcOrd="0" destOrd="0" presId="urn:microsoft.com/office/officeart/2008/layout/BendingPictureCaptionList"/>
    <dgm:cxn modelId="{97606BCE-0277-4771-929F-234BF1AD5024}" type="presParOf" srcId="{FBD72281-4D46-4BFF-A86F-11AEB8C153C8}" destId="{37678F97-2F3D-49E0-9B89-FEA58D566AF4}" srcOrd="0" destOrd="0" presId="urn:microsoft.com/office/officeart/2008/layout/BendingPictureCaptionList"/>
    <dgm:cxn modelId="{8453876A-29BD-4BDD-BBB9-1DA5B32EE8F0}" type="presParOf" srcId="{FBD72281-4D46-4BFF-A86F-11AEB8C153C8}" destId="{4959A59F-E199-45A5-82CC-97CBB474B17E}" srcOrd="1" destOrd="0" presId="urn:microsoft.com/office/officeart/2008/layout/BendingPictureCaptionList"/>
    <dgm:cxn modelId="{1F176674-BCC4-4623-AE49-B11222D71561}" type="presParOf" srcId="{899FFF39-25FC-4476-A7DE-D1DFB2E7AEA5}" destId="{3AD54DA3-EA02-4C59-975F-6959BC6031DB}" srcOrd="1" destOrd="0" presId="urn:microsoft.com/office/officeart/2008/layout/BendingPictureCaptionList"/>
    <dgm:cxn modelId="{6DAAF1FC-58E5-4CB8-8F6B-A9E13D4513E5}" type="presParOf" srcId="{899FFF39-25FC-4476-A7DE-D1DFB2E7AEA5}" destId="{A8112DDB-0EC2-4ED7-A778-7E5842D1DBA6}" srcOrd="2" destOrd="0" presId="urn:microsoft.com/office/officeart/2008/layout/BendingPictureCaptionList"/>
    <dgm:cxn modelId="{FDB3BABA-E7AD-4EFC-B723-074F84009556}" type="presParOf" srcId="{A8112DDB-0EC2-4ED7-A778-7E5842D1DBA6}" destId="{E8EB16BD-DE5D-442C-B6CA-06C0BA229D26}" srcOrd="0" destOrd="0" presId="urn:microsoft.com/office/officeart/2008/layout/BendingPictureCaptionList"/>
    <dgm:cxn modelId="{9F6077FC-3777-4451-8C51-85D23DD0F1F4}" type="presParOf" srcId="{A8112DDB-0EC2-4ED7-A778-7E5842D1DBA6}" destId="{3343098D-AE53-4D6C-8FE3-4FBDE9E0977B}" srcOrd="1" destOrd="0" presId="urn:microsoft.com/office/officeart/2008/layout/BendingPictureCaptionList"/>
    <dgm:cxn modelId="{A84B9B03-8EB4-4598-BE0F-90876D13A980}" type="presParOf" srcId="{899FFF39-25FC-4476-A7DE-D1DFB2E7AEA5}" destId="{BBF277E0-FF5A-462E-A5BC-E65BC96AC8D5}" srcOrd="3" destOrd="0" presId="urn:microsoft.com/office/officeart/2008/layout/BendingPictureCaptionList"/>
    <dgm:cxn modelId="{3FE71A33-C8DE-47A6-BC14-6EA9E7AD06AB}" type="presParOf" srcId="{899FFF39-25FC-4476-A7DE-D1DFB2E7AEA5}" destId="{291DD49B-E937-43FD-B526-D71E340ED004}" srcOrd="4" destOrd="0" presId="urn:microsoft.com/office/officeart/2008/layout/BendingPictureCaptionList"/>
    <dgm:cxn modelId="{2112C573-57A1-4696-9825-D967F7F261B7}" type="presParOf" srcId="{291DD49B-E937-43FD-B526-D71E340ED004}" destId="{F7D4B61D-A405-402B-9E95-A60CE0DF142A}" srcOrd="0" destOrd="0" presId="urn:microsoft.com/office/officeart/2008/layout/BendingPictureCaptionList"/>
    <dgm:cxn modelId="{D366919F-7611-4486-95EA-DE13A4D352D2}" type="presParOf" srcId="{291DD49B-E937-43FD-B526-D71E340ED004}" destId="{1A337215-F0D6-4376-B7CC-2B08B1507F0F}" srcOrd="1" destOrd="0" presId="urn:microsoft.com/office/officeart/2008/layout/BendingPictureCaptionList"/>
    <dgm:cxn modelId="{568D70C7-AB3D-4947-953D-3A58E0A6AF78}" type="presParOf" srcId="{899FFF39-25FC-4476-A7DE-D1DFB2E7AEA5}" destId="{0AED6D47-70F7-4427-B3B2-42C49A4CE0EC}" srcOrd="5" destOrd="0" presId="urn:microsoft.com/office/officeart/2008/layout/BendingPictureCaptionList"/>
    <dgm:cxn modelId="{9A20F692-E499-4295-B849-3362AF8C3E82}" type="presParOf" srcId="{899FFF39-25FC-4476-A7DE-D1DFB2E7AEA5}" destId="{168F3DEC-D983-4AD6-A05E-8AC8F1AED3CE}" srcOrd="6" destOrd="0" presId="urn:microsoft.com/office/officeart/2008/layout/BendingPictureCaptionList"/>
    <dgm:cxn modelId="{0846DA00-E85D-4EE2-BBA2-372FCD41FD86}" type="presParOf" srcId="{168F3DEC-D983-4AD6-A05E-8AC8F1AED3CE}" destId="{ACCEAFC1-E1EC-4342-8E5A-BDDC7E67EF32}" srcOrd="0" destOrd="0" presId="urn:microsoft.com/office/officeart/2008/layout/BendingPictureCaptionList"/>
    <dgm:cxn modelId="{5CF9D810-57F2-4236-BB73-5AB63E5A1334}" type="presParOf" srcId="{168F3DEC-D983-4AD6-A05E-8AC8F1AED3CE}" destId="{0523E3B9-5FBF-4581-BE1D-5F438671EB0C}" srcOrd="1" destOrd="0" presId="urn:microsoft.com/office/officeart/2008/layout/BendingPictureCaptionList"/>
    <dgm:cxn modelId="{8560E9CE-43F9-4493-A6CF-800B55360B61}" type="presParOf" srcId="{899FFF39-25FC-4476-A7DE-D1DFB2E7AEA5}" destId="{DB02D84C-CC6D-476F-9E2F-12A7465DDF31}" srcOrd="7" destOrd="0" presId="urn:microsoft.com/office/officeart/2008/layout/BendingPictureCaptionList"/>
    <dgm:cxn modelId="{2E736DCD-8556-4FC8-B433-21BD6DF3E3E7}" type="presParOf" srcId="{899FFF39-25FC-4476-A7DE-D1DFB2E7AEA5}" destId="{16142BBD-2C26-4239-AAE5-5FC2C528B82A}" srcOrd="8" destOrd="0" presId="urn:microsoft.com/office/officeart/2008/layout/BendingPictureCaptionList"/>
    <dgm:cxn modelId="{B381AE0B-B72F-413E-8DF4-4E559DD657CF}" type="presParOf" srcId="{16142BBD-2C26-4239-AAE5-5FC2C528B82A}" destId="{7B782855-C983-4345-97C3-A004FFF599ED}" srcOrd="0" destOrd="0" presId="urn:microsoft.com/office/officeart/2008/layout/BendingPictureCaptionList"/>
    <dgm:cxn modelId="{B24ABA77-B846-4944-B905-460700A68D7F}" type="presParOf" srcId="{16142BBD-2C26-4239-AAE5-5FC2C528B82A}" destId="{648CDA57-ACC3-4D60-B4DD-24E491BFB8B6}" srcOrd="1" destOrd="0" presId="urn:microsoft.com/office/officeart/2008/layout/BendingPictureCaptionList"/>
    <dgm:cxn modelId="{0C009EEC-9704-4F4C-B4BE-8BDB6B14B6A8}" type="presParOf" srcId="{899FFF39-25FC-4476-A7DE-D1DFB2E7AEA5}" destId="{D5589CF3-BCB2-4492-AAC4-C0EF1D7626DF}" srcOrd="9" destOrd="0" presId="urn:microsoft.com/office/officeart/2008/layout/BendingPictureCaptionList"/>
    <dgm:cxn modelId="{F9D86EAD-7DB5-40E9-B471-A6117D98B4D3}" type="presParOf" srcId="{899FFF39-25FC-4476-A7DE-D1DFB2E7AEA5}" destId="{AA301006-A54F-4407-8997-B8C2864FA408}" srcOrd="10" destOrd="0" presId="urn:microsoft.com/office/officeart/2008/layout/BendingPictureCaptionList"/>
    <dgm:cxn modelId="{48FC5AB7-3C31-4D22-A39F-BF417AB7A0B2}" type="presParOf" srcId="{AA301006-A54F-4407-8997-B8C2864FA408}" destId="{2DD49C38-72BD-4F51-8CF7-D43041628CDC}" srcOrd="0" destOrd="0" presId="urn:microsoft.com/office/officeart/2008/layout/BendingPictureCaptionList"/>
    <dgm:cxn modelId="{A475EA17-D916-419F-9555-99FA788AA7A3}" type="presParOf" srcId="{AA301006-A54F-4407-8997-B8C2864FA408}" destId="{9BF556B7-6330-4548-98D2-432B39688F3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1F81B-0CEB-44D7-B498-BF9EC71EB359}">
      <dsp:nvSpPr>
        <dsp:cNvPr id="0" name=""/>
        <dsp:cNvSpPr/>
      </dsp:nvSpPr>
      <dsp:spPr>
        <a:xfrm>
          <a:off x="467317" y="153556"/>
          <a:ext cx="1856176" cy="644625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0694DC-FA24-4264-B253-907469066A0A}">
      <dsp:nvSpPr>
        <dsp:cNvPr id="0" name=""/>
        <dsp:cNvSpPr/>
      </dsp:nvSpPr>
      <dsp:spPr>
        <a:xfrm>
          <a:off x="1259034" y="1699201"/>
          <a:ext cx="359724" cy="230223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C5117-7B83-4A02-80B6-EF7831B47DFF}">
      <dsp:nvSpPr>
        <dsp:cNvPr id="0" name=""/>
        <dsp:cNvSpPr/>
      </dsp:nvSpPr>
      <dsp:spPr>
        <a:xfrm>
          <a:off x="575558" y="1883380"/>
          <a:ext cx="1726675" cy="43166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575558" y="1883380"/>
        <a:ext cx="1726675" cy="431668"/>
      </dsp:txXfrm>
    </dsp:sp>
    <dsp:sp modelId="{FEB9331F-33E2-47E1-B8E0-D38927726EB6}">
      <dsp:nvSpPr>
        <dsp:cNvPr id="0" name=""/>
        <dsp:cNvSpPr/>
      </dsp:nvSpPr>
      <dsp:spPr>
        <a:xfrm>
          <a:off x="1182772" y="815143"/>
          <a:ext cx="647503" cy="647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Fe</a:t>
          </a:r>
          <a:endParaRPr lang="ru-RU" sz="2800" kern="1200" dirty="0"/>
        </a:p>
      </dsp:txBody>
      <dsp:txXfrm>
        <a:off x="1277597" y="909968"/>
        <a:ext cx="457853" cy="457853"/>
      </dsp:txXfrm>
    </dsp:sp>
    <dsp:sp modelId="{D71F037E-F970-4A15-ABED-452A2C9284B3}">
      <dsp:nvSpPr>
        <dsp:cNvPr id="0" name=""/>
        <dsp:cNvSpPr/>
      </dsp:nvSpPr>
      <dsp:spPr>
        <a:xfrm>
          <a:off x="719448" y="329372"/>
          <a:ext cx="647503" cy="647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</a:t>
          </a:r>
          <a:endParaRPr lang="ru-RU" sz="2800" kern="1200" dirty="0"/>
        </a:p>
      </dsp:txBody>
      <dsp:txXfrm>
        <a:off x="814273" y="424197"/>
        <a:ext cx="457853" cy="457853"/>
      </dsp:txXfrm>
    </dsp:sp>
    <dsp:sp modelId="{6F96CEDD-CD1D-41E6-87E9-B3E65DAC9289}">
      <dsp:nvSpPr>
        <dsp:cNvPr id="0" name=""/>
        <dsp:cNvSpPr/>
      </dsp:nvSpPr>
      <dsp:spPr>
        <a:xfrm>
          <a:off x="1381340" y="172820"/>
          <a:ext cx="647503" cy="6475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K</a:t>
          </a:r>
          <a:endParaRPr lang="ru-RU" sz="2800" kern="1200" dirty="0"/>
        </a:p>
      </dsp:txBody>
      <dsp:txXfrm>
        <a:off x="1476165" y="267645"/>
        <a:ext cx="457853" cy="457853"/>
      </dsp:txXfrm>
    </dsp:sp>
    <dsp:sp modelId="{84858FD9-55AD-4B61-884C-031DFFF09C6F}">
      <dsp:nvSpPr>
        <dsp:cNvPr id="0" name=""/>
        <dsp:cNvSpPr/>
      </dsp:nvSpPr>
      <dsp:spPr>
        <a:xfrm>
          <a:off x="431668" y="41592"/>
          <a:ext cx="2014455" cy="161156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1DA1F-7B4D-4A38-8BA1-B095FF04FA15}">
      <dsp:nvSpPr>
        <dsp:cNvPr id="0" name=""/>
        <dsp:cNvSpPr/>
      </dsp:nvSpPr>
      <dsp:spPr>
        <a:xfrm>
          <a:off x="4082" y="346369"/>
          <a:ext cx="2346638" cy="17341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8C388-3BDC-40A4-B63F-EA5E4E972082}">
      <dsp:nvSpPr>
        <dsp:cNvPr id="0" name=""/>
        <dsp:cNvSpPr/>
      </dsp:nvSpPr>
      <dsp:spPr>
        <a:xfrm>
          <a:off x="478402" y="1766091"/>
          <a:ext cx="2022103" cy="4859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800" kern="1200" dirty="0" smtClean="0"/>
            <a:t>Клубника</a:t>
          </a:r>
          <a:endParaRPr lang="ru-RU" sz="2800" kern="1200" dirty="0"/>
        </a:p>
      </dsp:txBody>
      <dsp:txXfrm>
        <a:off x="478402" y="1766091"/>
        <a:ext cx="2022103" cy="485945"/>
      </dsp:txXfrm>
    </dsp:sp>
    <dsp:sp modelId="{A8B001CD-CE83-4290-80DA-8B8924563E8E}">
      <dsp:nvSpPr>
        <dsp:cNvPr id="0" name=""/>
        <dsp:cNvSpPr/>
      </dsp:nvSpPr>
      <dsp:spPr>
        <a:xfrm>
          <a:off x="3144883" y="346369"/>
          <a:ext cx="2346638" cy="173415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4F77B-94E4-430F-8135-5B464B01651A}">
      <dsp:nvSpPr>
        <dsp:cNvPr id="0" name=""/>
        <dsp:cNvSpPr/>
      </dsp:nvSpPr>
      <dsp:spPr>
        <a:xfrm>
          <a:off x="3619204" y="1766091"/>
          <a:ext cx="2022103" cy="4859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800" kern="1200" dirty="0" smtClean="0"/>
            <a:t>Томаты</a:t>
          </a:r>
          <a:endParaRPr lang="ru-RU" sz="2800" kern="1200" dirty="0"/>
        </a:p>
      </dsp:txBody>
      <dsp:txXfrm>
        <a:off x="3619204" y="1766091"/>
        <a:ext cx="2022103" cy="485945"/>
      </dsp:txXfrm>
    </dsp:sp>
    <dsp:sp modelId="{68A6ACA4-2F09-4393-85E9-F7B8F39A801B}">
      <dsp:nvSpPr>
        <dsp:cNvPr id="0" name=""/>
        <dsp:cNvSpPr/>
      </dsp:nvSpPr>
      <dsp:spPr>
        <a:xfrm>
          <a:off x="6285685" y="346369"/>
          <a:ext cx="2346638" cy="173415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F77BD-DD81-4DD5-8736-E84BD8F9353C}">
      <dsp:nvSpPr>
        <dsp:cNvPr id="0" name=""/>
        <dsp:cNvSpPr/>
      </dsp:nvSpPr>
      <dsp:spPr>
        <a:xfrm>
          <a:off x="6760005" y="1766091"/>
          <a:ext cx="2022103" cy="48594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2800" kern="1200" dirty="0" smtClean="0"/>
            <a:t>Перцы</a:t>
          </a:r>
          <a:endParaRPr lang="ru-RU" sz="2800" kern="1200" dirty="0"/>
        </a:p>
      </dsp:txBody>
      <dsp:txXfrm>
        <a:off x="6760005" y="1766091"/>
        <a:ext cx="2022103" cy="48594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EF15B-FF8F-4FE5-8990-5273F65845A4}">
      <dsp:nvSpPr>
        <dsp:cNvPr id="0" name=""/>
        <dsp:cNvSpPr/>
      </dsp:nvSpPr>
      <dsp:spPr>
        <a:xfrm>
          <a:off x="1088879" y="0"/>
          <a:ext cx="2634153" cy="19466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3F348-2593-4801-A2EB-1F3654A2162C}">
      <dsp:nvSpPr>
        <dsp:cNvPr id="0" name=""/>
        <dsp:cNvSpPr/>
      </dsp:nvSpPr>
      <dsp:spPr>
        <a:xfrm>
          <a:off x="1621314" y="1593668"/>
          <a:ext cx="2269855" cy="54548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3100" kern="1200" dirty="0" smtClean="0"/>
            <a:t>Земляника</a:t>
          </a:r>
          <a:endParaRPr lang="ru-RU" sz="3100" kern="1200" dirty="0"/>
        </a:p>
      </dsp:txBody>
      <dsp:txXfrm>
        <a:off x="1621314" y="1593668"/>
        <a:ext cx="2269855" cy="545484"/>
      </dsp:txXfrm>
    </dsp:sp>
    <dsp:sp modelId="{B72F9BF3-4B5C-45AC-BB5C-431576551D56}">
      <dsp:nvSpPr>
        <dsp:cNvPr id="0" name=""/>
        <dsp:cNvSpPr/>
      </dsp:nvSpPr>
      <dsp:spPr>
        <a:xfrm>
          <a:off x="4755874" y="0"/>
          <a:ext cx="2634153" cy="194662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4982C7-BEC3-40CD-8C72-BC1FB83F4CD4}">
      <dsp:nvSpPr>
        <dsp:cNvPr id="0" name=""/>
        <dsp:cNvSpPr/>
      </dsp:nvSpPr>
      <dsp:spPr>
        <a:xfrm>
          <a:off x="5288309" y="1593668"/>
          <a:ext cx="2269855" cy="54548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ru-RU" sz="3100" kern="1200" dirty="0" smtClean="0"/>
            <a:t>Зелень</a:t>
          </a:r>
          <a:endParaRPr lang="ru-RU" sz="3100" kern="1200" dirty="0"/>
        </a:p>
      </dsp:txBody>
      <dsp:txXfrm>
        <a:off x="5288309" y="1593668"/>
        <a:ext cx="2269855" cy="54548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411E1-6633-4AB3-B36B-A7229AF4C802}">
      <dsp:nvSpPr>
        <dsp:cNvPr id="0" name=""/>
        <dsp:cNvSpPr/>
      </dsp:nvSpPr>
      <dsp:spPr>
        <a:xfrm>
          <a:off x="0" y="0"/>
          <a:ext cx="7500731" cy="4324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357188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Ввиду активного развития метода, гидропонные системы становятся все более эффективными и все более доступными. </a:t>
          </a:r>
        </a:p>
        <a:p>
          <a:pPr marL="0" lvl="0" indent="357188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Например, сегодня в гидропонике используется пластмасса, что позволило отказаться от металлических труб, емкостей и других комплектующих. </a:t>
          </a:r>
        </a:p>
        <a:p>
          <a:pPr marL="0" lvl="0" indent="357188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Таким образом, установки стали менее громоздкими, более дешевыми и безопасными, так как все материалы, используемые в установках, нетоксичны и безопасны как для человеческого здоровья, так и для животных и растений.</a:t>
          </a:r>
          <a:endParaRPr lang="ru-RU" sz="2200" kern="1200" dirty="0"/>
        </a:p>
      </dsp:txBody>
      <dsp:txXfrm>
        <a:off x="211096" y="211096"/>
        <a:ext cx="7078539" cy="390212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378ED-7445-4552-9763-2BDF29D0A746}">
      <dsp:nvSpPr>
        <dsp:cNvPr id="0" name=""/>
        <dsp:cNvSpPr/>
      </dsp:nvSpPr>
      <dsp:spPr>
        <a:xfrm>
          <a:off x="0" y="0"/>
          <a:ext cx="9144000" cy="10896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Основная роль гидропоники в современном сельском хозяйстве заключается в экономии площади, но при этом и в повышении показателей урожая. </a:t>
          </a:r>
          <a:endParaRPr lang="ru-RU" sz="2400" kern="1200" dirty="0"/>
        </a:p>
      </dsp:txBody>
      <dsp:txXfrm>
        <a:off x="53194" y="53194"/>
        <a:ext cx="9037612" cy="98330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E27A6-3F32-47BB-8834-978C7A724D59}">
      <dsp:nvSpPr>
        <dsp:cNvPr id="0" name=""/>
        <dsp:cNvSpPr/>
      </dsp:nvSpPr>
      <dsp:spPr>
        <a:xfrm>
          <a:off x="6356" y="0"/>
          <a:ext cx="2570352" cy="1749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урожай картофеля с одной сотки больше на 200-300 килограмм</a:t>
          </a:r>
          <a:endParaRPr lang="ru-RU" sz="2200" kern="1200"/>
        </a:p>
      </dsp:txBody>
      <dsp:txXfrm>
        <a:off x="57591" y="51235"/>
        <a:ext cx="2467882" cy="1646817"/>
      </dsp:txXfrm>
    </dsp:sp>
    <dsp:sp modelId="{420F9A27-C956-4C23-8EAC-CA96CC81D102}">
      <dsp:nvSpPr>
        <dsp:cNvPr id="0" name=""/>
        <dsp:cNvSpPr/>
      </dsp:nvSpPr>
      <dsp:spPr>
        <a:xfrm>
          <a:off x="3008529" y="0"/>
          <a:ext cx="2570352" cy="1749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куст томатов дает на 15-20% больше плодов</a:t>
          </a:r>
          <a:endParaRPr lang="ru-RU" sz="2200" kern="1200"/>
        </a:p>
      </dsp:txBody>
      <dsp:txXfrm>
        <a:off x="3059764" y="51235"/>
        <a:ext cx="2467882" cy="1646817"/>
      </dsp:txXfrm>
    </dsp:sp>
    <dsp:sp modelId="{101F6781-1F59-411A-A6CA-4C143E401D44}">
      <dsp:nvSpPr>
        <dsp:cNvPr id="0" name=""/>
        <dsp:cNvSpPr/>
      </dsp:nvSpPr>
      <dsp:spPr>
        <a:xfrm>
          <a:off x="6010701" y="0"/>
          <a:ext cx="2570352" cy="17492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smtClean="0"/>
            <a:t>зелень растет практически вдвое быстрее.</a:t>
          </a:r>
          <a:endParaRPr lang="ru-RU" sz="2200" kern="1200"/>
        </a:p>
      </dsp:txBody>
      <dsp:txXfrm>
        <a:off x="6061936" y="51235"/>
        <a:ext cx="2467882" cy="164681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F11B2-546A-4D07-88AB-01C7ACDE0C2C}">
      <dsp:nvSpPr>
        <dsp:cNvPr id="0" name=""/>
        <dsp:cNvSpPr/>
      </dsp:nvSpPr>
      <dsp:spPr>
        <a:xfrm>
          <a:off x="0" y="0"/>
          <a:ext cx="8865704" cy="96146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 всем этом повышается не только количество, но и качество плодов.</a:t>
          </a:r>
          <a:endParaRPr lang="ru-RU" sz="2400" kern="1200" dirty="0"/>
        </a:p>
      </dsp:txBody>
      <dsp:txXfrm>
        <a:off x="46935" y="46935"/>
        <a:ext cx="8771834" cy="867596"/>
      </dsp:txXfrm>
    </dsp:sp>
    <dsp:sp modelId="{42A005A2-6B86-426B-BA8D-53AF62B0E1A4}">
      <dsp:nvSpPr>
        <dsp:cNvPr id="0" name=""/>
        <dsp:cNvSpPr/>
      </dsp:nvSpPr>
      <dsp:spPr>
        <a:xfrm>
          <a:off x="0" y="1310100"/>
          <a:ext cx="8865704" cy="2181845"/>
        </a:xfrm>
        <a:prstGeom prst="roundRect">
          <a:avLst/>
        </a:prstGeom>
        <a:gradFill rotWithShape="1">
          <a:gsLst>
            <a:gs pos="0">
              <a:schemeClr val="accent4">
                <a:tint val="94000"/>
                <a:satMod val="103000"/>
                <a:lumMod val="102000"/>
              </a:schemeClr>
            </a:gs>
            <a:gs pos="50000">
              <a:schemeClr val="accent4">
                <a:shade val="100000"/>
                <a:satMod val="110000"/>
                <a:lumMod val="100000"/>
              </a:schemeClr>
            </a:gs>
            <a:gs pos="100000">
              <a:schemeClr val="accent4">
                <a:shade val="78000"/>
                <a:satMod val="120000"/>
                <a:lumMod val="99000"/>
              </a:schemeClr>
            </a:gs>
          </a:gsLst>
          <a:lin ang="5400000" scaled="0"/>
        </a:gradFill>
        <a:ln w="76200"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262626"/>
              </a:solidFill>
            </a:rPr>
            <a:t>Использование гидропоники позволяет сегодня привести в гораздо более приемлемый вид экономические показатели, касающиеся сельскохозяйственной продукции. Эксперты сходятся во мнении, что за гидропоникой — будущее.</a:t>
          </a:r>
          <a:endParaRPr lang="ru-RU" sz="2400" kern="1200" dirty="0">
            <a:solidFill>
              <a:srgbClr val="262626"/>
            </a:solidFill>
          </a:endParaRPr>
        </a:p>
      </dsp:txBody>
      <dsp:txXfrm>
        <a:off x="106509" y="1416609"/>
        <a:ext cx="8652686" cy="1968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A0468-5B5F-4F9E-AFDC-7258EF8D1BD9}">
      <dsp:nvSpPr>
        <dsp:cNvPr id="0" name=""/>
        <dsp:cNvSpPr/>
      </dsp:nvSpPr>
      <dsp:spPr>
        <a:xfrm>
          <a:off x="987993" y="93228"/>
          <a:ext cx="1850225" cy="64255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C5C64-0DD3-4AC1-8DE7-D5E6F501C76A}">
      <dsp:nvSpPr>
        <dsp:cNvPr id="0" name=""/>
        <dsp:cNvSpPr/>
      </dsp:nvSpPr>
      <dsp:spPr>
        <a:xfrm>
          <a:off x="1736689" y="1666636"/>
          <a:ext cx="358570" cy="229485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004CD-DD18-4AF3-B07B-B30752FC15BD}">
      <dsp:nvSpPr>
        <dsp:cNvPr id="0" name=""/>
        <dsp:cNvSpPr/>
      </dsp:nvSpPr>
      <dsp:spPr>
        <a:xfrm>
          <a:off x="1055405" y="1850225"/>
          <a:ext cx="1721139" cy="43028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1055405" y="1850225"/>
        <a:ext cx="1721139" cy="430284"/>
      </dsp:txXfrm>
    </dsp:sp>
    <dsp:sp modelId="{1D90C24B-158F-4468-AF86-4FE0B9047444}">
      <dsp:nvSpPr>
        <dsp:cNvPr id="0" name=""/>
        <dsp:cNvSpPr/>
      </dsp:nvSpPr>
      <dsp:spPr>
        <a:xfrm>
          <a:off x="1660672" y="785413"/>
          <a:ext cx="645427" cy="6454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</a:t>
          </a:r>
          <a:endParaRPr lang="ru-RU" sz="2500" kern="1200" dirty="0"/>
        </a:p>
      </dsp:txBody>
      <dsp:txXfrm>
        <a:off x="1755193" y="879934"/>
        <a:ext cx="456385" cy="456385"/>
      </dsp:txXfrm>
    </dsp:sp>
    <dsp:sp modelId="{15225E80-B37F-4539-9296-61BF522E83B2}">
      <dsp:nvSpPr>
        <dsp:cNvPr id="0" name=""/>
        <dsp:cNvSpPr/>
      </dsp:nvSpPr>
      <dsp:spPr>
        <a:xfrm>
          <a:off x="1198833" y="301199"/>
          <a:ext cx="645427" cy="6454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Mg</a:t>
          </a:r>
          <a:endParaRPr lang="ru-RU" sz="2500" kern="1200" dirty="0"/>
        </a:p>
      </dsp:txBody>
      <dsp:txXfrm>
        <a:off x="1293354" y="395720"/>
        <a:ext cx="456385" cy="456385"/>
      </dsp:txXfrm>
    </dsp:sp>
    <dsp:sp modelId="{7DA69F19-986F-4ECA-8639-FA4B7BE65F9E}">
      <dsp:nvSpPr>
        <dsp:cNvPr id="0" name=""/>
        <dsp:cNvSpPr/>
      </dsp:nvSpPr>
      <dsp:spPr>
        <a:xfrm>
          <a:off x="1858603" y="145149"/>
          <a:ext cx="645427" cy="6454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Ca</a:t>
          </a:r>
          <a:endParaRPr lang="ru-RU" sz="2500" kern="1200" dirty="0"/>
        </a:p>
      </dsp:txBody>
      <dsp:txXfrm>
        <a:off x="1953124" y="239670"/>
        <a:ext cx="456385" cy="456385"/>
      </dsp:txXfrm>
    </dsp:sp>
    <dsp:sp modelId="{01FAC00A-2D15-4381-81DD-69DC595A4AFD}">
      <dsp:nvSpPr>
        <dsp:cNvPr id="0" name=""/>
        <dsp:cNvSpPr/>
      </dsp:nvSpPr>
      <dsp:spPr>
        <a:xfrm>
          <a:off x="911976" y="14342"/>
          <a:ext cx="2007996" cy="160639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184BE-866B-46CB-91F6-20D32D164FBD}">
      <dsp:nvSpPr>
        <dsp:cNvPr id="0" name=""/>
        <dsp:cNvSpPr/>
      </dsp:nvSpPr>
      <dsp:spPr>
        <a:xfrm>
          <a:off x="-5676995" y="-869499"/>
          <a:ext cx="6762831" cy="6762831"/>
        </a:xfrm>
        <a:prstGeom prst="blockArc">
          <a:avLst>
            <a:gd name="adj1" fmla="val 18900000"/>
            <a:gd name="adj2" fmla="val 2700000"/>
            <a:gd name="adj3" fmla="val 31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EC10F-F5E4-4EA1-8818-F770A9247126}">
      <dsp:nvSpPr>
        <dsp:cNvPr id="0" name=""/>
        <dsp:cNvSpPr/>
      </dsp:nvSpPr>
      <dsp:spPr>
        <a:xfrm>
          <a:off x="352421" y="228383"/>
          <a:ext cx="8857031" cy="456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39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Поднимается урожайность плодовых растений</a:t>
          </a:r>
          <a:endParaRPr lang="ru-RU" sz="1600" b="1" kern="1200"/>
        </a:p>
      </dsp:txBody>
      <dsp:txXfrm>
        <a:off x="352421" y="228383"/>
        <a:ext cx="8857031" cy="456565"/>
      </dsp:txXfrm>
    </dsp:sp>
    <dsp:sp modelId="{F9F4CEF5-938E-4A52-B222-54533BD0A982}">
      <dsp:nvSpPr>
        <dsp:cNvPr id="0" name=""/>
        <dsp:cNvSpPr/>
      </dsp:nvSpPr>
      <dsp:spPr>
        <a:xfrm>
          <a:off x="67068" y="171312"/>
          <a:ext cx="570707" cy="570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87A90-2038-4605-940A-571CFF4180D1}">
      <dsp:nvSpPr>
        <dsp:cNvPr id="0" name=""/>
        <dsp:cNvSpPr/>
      </dsp:nvSpPr>
      <dsp:spPr>
        <a:xfrm>
          <a:off x="765883" y="913634"/>
          <a:ext cx="8443570" cy="456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39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Интенсивное цветение декоративных растений</a:t>
          </a:r>
          <a:endParaRPr lang="ru-RU" sz="1600" b="1" kern="1200"/>
        </a:p>
      </dsp:txBody>
      <dsp:txXfrm>
        <a:off x="765883" y="913634"/>
        <a:ext cx="8443570" cy="456565"/>
      </dsp:txXfrm>
    </dsp:sp>
    <dsp:sp modelId="{A7FE8C29-1B3F-45DA-8B19-B554F4DC047F}">
      <dsp:nvSpPr>
        <dsp:cNvPr id="0" name=""/>
        <dsp:cNvSpPr/>
      </dsp:nvSpPr>
      <dsp:spPr>
        <a:xfrm>
          <a:off x="480529" y="856563"/>
          <a:ext cx="570707" cy="570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3E1E6-746C-4B1B-910B-E2087B2E8E7D}">
      <dsp:nvSpPr>
        <dsp:cNvPr id="0" name=""/>
        <dsp:cNvSpPr/>
      </dsp:nvSpPr>
      <dsp:spPr>
        <a:xfrm>
          <a:off x="992458" y="1598382"/>
          <a:ext cx="8216995" cy="456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39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Растение не накапливает вредных и пагубно влияющих элементов</a:t>
          </a:r>
          <a:endParaRPr lang="ru-RU" sz="1600" b="1" kern="1200" dirty="0"/>
        </a:p>
      </dsp:txBody>
      <dsp:txXfrm>
        <a:off x="992458" y="1598382"/>
        <a:ext cx="8216995" cy="456565"/>
      </dsp:txXfrm>
    </dsp:sp>
    <dsp:sp modelId="{C4CA2C62-F4BB-43DA-904B-E91A46F8ECCA}">
      <dsp:nvSpPr>
        <dsp:cNvPr id="0" name=""/>
        <dsp:cNvSpPr/>
      </dsp:nvSpPr>
      <dsp:spPr>
        <a:xfrm>
          <a:off x="707104" y="1541311"/>
          <a:ext cx="570707" cy="570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0C610-3136-4F09-BB8B-1C1F18090B88}">
      <dsp:nvSpPr>
        <dsp:cNvPr id="0" name=""/>
        <dsp:cNvSpPr/>
      </dsp:nvSpPr>
      <dsp:spPr>
        <a:xfrm>
          <a:off x="1064801" y="2283633"/>
          <a:ext cx="8144652" cy="456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39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Растения не нуждаются в ежедневном поливе</a:t>
          </a:r>
          <a:endParaRPr lang="ru-RU" sz="1600" b="1" kern="1200"/>
        </a:p>
      </dsp:txBody>
      <dsp:txXfrm>
        <a:off x="1064801" y="2283633"/>
        <a:ext cx="8144652" cy="456565"/>
      </dsp:txXfrm>
    </dsp:sp>
    <dsp:sp modelId="{85245052-7D18-4933-A53E-0A5174908D3B}">
      <dsp:nvSpPr>
        <dsp:cNvPr id="0" name=""/>
        <dsp:cNvSpPr/>
      </dsp:nvSpPr>
      <dsp:spPr>
        <a:xfrm>
          <a:off x="779447" y="2226562"/>
          <a:ext cx="570707" cy="570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79FBE-A690-4B4F-9AA9-899F22C196FB}">
      <dsp:nvSpPr>
        <dsp:cNvPr id="0" name=""/>
        <dsp:cNvSpPr/>
      </dsp:nvSpPr>
      <dsp:spPr>
        <a:xfrm>
          <a:off x="992458" y="2968884"/>
          <a:ext cx="8216995" cy="456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39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Растения не страдают от пересыхания и недостатка кислорода, в случае переувлажнения</a:t>
          </a:r>
          <a:endParaRPr lang="ru-RU" sz="1600" b="1" kern="1200"/>
        </a:p>
      </dsp:txBody>
      <dsp:txXfrm>
        <a:off x="992458" y="2968884"/>
        <a:ext cx="8216995" cy="456565"/>
      </dsp:txXfrm>
    </dsp:sp>
    <dsp:sp modelId="{07018301-99CF-4F18-BBCF-41C3B1CFC230}">
      <dsp:nvSpPr>
        <dsp:cNvPr id="0" name=""/>
        <dsp:cNvSpPr/>
      </dsp:nvSpPr>
      <dsp:spPr>
        <a:xfrm>
          <a:off x="707104" y="2911813"/>
          <a:ext cx="570707" cy="570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015364-97F5-4097-B7D3-E833CECB8A5E}">
      <dsp:nvSpPr>
        <dsp:cNvPr id="0" name=""/>
        <dsp:cNvSpPr/>
      </dsp:nvSpPr>
      <dsp:spPr>
        <a:xfrm>
          <a:off x="765883" y="3653632"/>
          <a:ext cx="8443570" cy="456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39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Облегчение процедуры пересаживания</a:t>
          </a:r>
          <a:endParaRPr lang="ru-RU" sz="1600" b="1" kern="1200"/>
        </a:p>
      </dsp:txBody>
      <dsp:txXfrm>
        <a:off x="765883" y="3653632"/>
        <a:ext cx="8443570" cy="456565"/>
      </dsp:txXfrm>
    </dsp:sp>
    <dsp:sp modelId="{5FE78733-F15D-4262-8F08-D2AC3EDA97C3}">
      <dsp:nvSpPr>
        <dsp:cNvPr id="0" name=""/>
        <dsp:cNvSpPr/>
      </dsp:nvSpPr>
      <dsp:spPr>
        <a:xfrm>
          <a:off x="480529" y="3596562"/>
          <a:ext cx="570707" cy="570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39122A-3D66-404E-9F40-9731CE933472}">
      <dsp:nvSpPr>
        <dsp:cNvPr id="0" name=""/>
        <dsp:cNvSpPr/>
      </dsp:nvSpPr>
      <dsp:spPr>
        <a:xfrm>
          <a:off x="352421" y="4338883"/>
          <a:ext cx="8857031" cy="456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239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Решение проблем с некоторыми вредителями и всевозможными разновидностями грибков и болезней</a:t>
          </a:r>
          <a:endParaRPr lang="ru-RU" sz="1600" b="1" kern="1200"/>
        </a:p>
      </dsp:txBody>
      <dsp:txXfrm>
        <a:off x="352421" y="4338883"/>
        <a:ext cx="8857031" cy="456565"/>
      </dsp:txXfrm>
    </dsp:sp>
    <dsp:sp modelId="{26A12C41-53D8-4924-947E-A63DE62318EF}">
      <dsp:nvSpPr>
        <dsp:cNvPr id="0" name=""/>
        <dsp:cNvSpPr/>
      </dsp:nvSpPr>
      <dsp:spPr>
        <a:xfrm>
          <a:off x="67068" y="4281812"/>
          <a:ext cx="570707" cy="5707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19650-717D-40E8-A0C5-6D103E6211F4}">
      <dsp:nvSpPr>
        <dsp:cNvPr id="0" name=""/>
        <dsp:cNvSpPr/>
      </dsp:nvSpPr>
      <dsp:spPr>
        <a:xfrm>
          <a:off x="-5535647" y="-847628"/>
          <a:ext cx="6591933" cy="6591933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CD569-0C91-49A9-91C5-9C953C159996}">
      <dsp:nvSpPr>
        <dsp:cNvPr id="0" name=""/>
        <dsp:cNvSpPr/>
      </dsp:nvSpPr>
      <dsp:spPr>
        <a:xfrm>
          <a:off x="679658" y="489667"/>
          <a:ext cx="8396767" cy="979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7347" tIns="86360" rIns="86360" bIns="8636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smtClean="0"/>
            <a:t>Высокая изначальная стоимость</a:t>
          </a:r>
          <a:endParaRPr lang="ru-RU" sz="3400" kern="1200"/>
        </a:p>
      </dsp:txBody>
      <dsp:txXfrm>
        <a:off x="679658" y="489667"/>
        <a:ext cx="8396767" cy="979335"/>
      </dsp:txXfrm>
    </dsp:sp>
    <dsp:sp modelId="{25AC8F23-1A2F-475F-8020-FF90B80F018B}">
      <dsp:nvSpPr>
        <dsp:cNvPr id="0" name=""/>
        <dsp:cNvSpPr/>
      </dsp:nvSpPr>
      <dsp:spPr>
        <a:xfrm>
          <a:off x="67574" y="367250"/>
          <a:ext cx="1224169" cy="122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27046-CCE9-4BC2-A17C-76FF7625BAAE}">
      <dsp:nvSpPr>
        <dsp:cNvPr id="0" name=""/>
        <dsp:cNvSpPr/>
      </dsp:nvSpPr>
      <dsp:spPr>
        <a:xfrm>
          <a:off x="1035647" y="1958670"/>
          <a:ext cx="8040778" cy="979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7347" tIns="86360" rIns="86360" bIns="8636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smtClean="0"/>
            <a:t>Сложность составления системы</a:t>
          </a:r>
          <a:endParaRPr lang="ru-RU" sz="3400" kern="1200"/>
        </a:p>
      </dsp:txBody>
      <dsp:txXfrm>
        <a:off x="1035647" y="1958670"/>
        <a:ext cx="8040778" cy="979335"/>
      </dsp:txXfrm>
    </dsp:sp>
    <dsp:sp modelId="{6C4B4A87-1891-4539-BF7D-5FEB1F38C5F3}">
      <dsp:nvSpPr>
        <dsp:cNvPr id="0" name=""/>
        <dsp:cNvSpPr/>
      </dsp:nvSpPr>
      <dsp:spPr>
        <a:xfrm>
          <a:off x="423562" y="1836253"/>
          <a:ext cx="1224169" cy="122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E2CDD-D01E-4CB7-974A-BA2E036F8700}">
      <dsp:nvSpPr>
        <dsp:cNvPr id="0" name=""/>
        <dsp:cNvSpPr/>
      </dsp:nvSpPr>
      <dsp:spPr>
        <a:xfrm>
          <a:off x="679658" y="3427673"/>
          <a:ext cx="8396767" cy="979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77347" tIns="86360" rIns="86360" bIns="8636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smtClean="0"/>
            <a:t>Стереотипы и общественное мнение</a:t>
          </a:r>
          <a:endParaRPr lang="ru-RU" sz="3400" kern="1200"/>
        </a:p>
      </dsp:txBody>
      <dsp:txXfrm>
        <a:off x="679658" y="3427673"/>
        <a:ext cx="8396767" cy="979335"/>
      </dsp:txXfrm>
    </dsp:sp>
    <dsp:sp modelId="{A76E007B-2243-4817-90C7-AE8689F6DAF0}">
      <dsp:nvSpPr>
        <dsp:cNvPr id="0" name=""/>
        <dsp:cNvSpPr/>
      </dsp:nvSpPr>
      <dsp:spPr>
        <a:xfrm>
          <a:off x="67574" y="3305256"/>
          <a:ext cx="1224169" cy="12241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F4D87-E8F5-4DF5-A940-75FCDAF7AFA2}">
      <dsp:nvSpPr>
        <dsp:cNvPr id="0" name=""/>
        <dsp:cNvSpPr/>
      </dsp:nvSpPr>
      <dsp:spPr>
        <a:xfrm>
          <a:off x="2645813" y="1520653"/>
          <a:ext cx="5757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5713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/>
        </a:p>
      </dsp:txBody>
      <dsp:txXfrm>
        <a:off x="2918512" y="1563338"/>
        <a:ext cx="30315" cy="6069"/>
      </dsp:txXfrm>
    </dsp:sp>
    <dsp:sp modelId="{BE0C13D2-B87D-4E2A-9812-751B7C23EB16}">
      <dsp:nvSpPr>
        <dsp:cNvPr id="0" name=""/>
        <dsp:cNvSpPr/>
      </dsp:nvSpPr>
      <dsp:spPr>
        <a:xfrm>
          <a:off x="11467" y="775529"/>
          <a:ext cx="2636145" cy="1581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1. Поместите в ведро земляной ком с корнем растения и замочите на несколько часов водой комнатной температуры.</a:t>
          </a:r>
          <a:endParaRPr lang="ru-RU" sz="1400" b="1" kern="1200"/>
        </a:p>
      </dsp:txBody>
      <dsp:txXfrm>
        <a:off x="11467" y="775529"/>
        <a:ext cx="2636145" cy="1581687"/>
      </dsp:txXfrm>
    </dsp:sp>
    <dsp:sp modelId="{3DF27B89-4E7D-4956-8D5C-AA7C952F5925}">
      <dsp:nvSpPr>
        <dsp:cNvPr id="0" name=""/>
        <dsp:cNvSpPr/>
      </dsp:nvSpPr>
      <dsp:spPr>
        <a:xfrm>
          <a:off x="5888272" y="1520653"/>
          <a:ext cx="5757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5713" y="45720"/>
              </a:lnTo>
            </a:path>
          </a:pathLst>
        </a:custGeom>
        <a:noFill/>
        <a:ln w="28575" cap="flat" cmpd="sng" algn="ctr">
          <a:solidFill>
            <a:scrgbClr r="0" g="0" b="0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/>
        </a:p>
      </dsp:txBody>
      <dsp:txXfrm>
        <a:off x="6160971" y="1563338"/>
        <a:ext cx="30315" cy="6069"/>
      </dsp:txXfrm>
    </dsp:sp>
    <dsp:sp modelId="{6A5CF6A7-AD13-4CAE-A089-277424D5A494}">
      <dsp:nvSpPr>
        <dsp:cNvPr id="0" name=""/>
        <dsp:cNvSpPr/>
      </dsp:nvSpPr>
      <dsp:spPr>
        <a:xfrm>
          <a:off x="3253927" y="775529"/>
          <a:ext cx="2636145" cy="1581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2. По истечению этого времени под водой аккуратно отделите землю и при помощи легкой струи воды комнатной температуры осторожно отмойте корни.</a:t>
          </a:r>
          <a:endParaRPr lang="ru-RU" sz="1400" b="1" kern="1200"/>
        </a:p>
      </dsp:txBody>
      <dsp:txXfrm>
        <a:off x="3253927" y="775529"/>
        <a:ext cx="2636145" cy="1581687"/>
      </dsp:txXfrm>
    </dsp:sp>
    <dsp:sp modelId="{7FC4B6B2-D9A0-49A7-869D-F6D8EF5BEF68}">
      <dsp:nvSpPr>
        <dsp:cNvPr id="0" name=""/>
        <dsp:cNvSpPr/>
      </dsp:nvSpPr>
      <dsp:spPr>
        <a:xfrm>
          <a:off x="1318073" y="2881810"/>
          <a:ext cx="6496385" cy="527930"/>
        </a:xfrm>
        <a:custGeom>
          <a:avLst/>
          <a:gdLst/>
          <a:ahLst/>
          <a:cxnLst/>
          <a:rect l="0" t="0" r="0" b="0"/>
          <a:pathLst>
            <a:path>
              <a:moveTo>
                <a:pt x="6496385" y="0"/>
              </a:moveTo>
              <a:lnTo>
                <a:pt x="6496385" y="281065"/>
              </a:lnTo>
              <a:lnTo>
                <a:pt x="0" y="281065"/>
              </a:lnTo>
              <a:lnTo>
                <a:pt x="0" y="527930"/>
              </a:lnTo>
            </a:path>
          </a:pathLst>
        </a:custGeom>
        <a:noFill/>
        <a:ln w="28575" cap="flat" cmpd="sng" algn="ctr">
          <a:solidFill>
            <a:srgbClr val="262626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/>
        </a:p>
      </dsp:txBody>
      <dsp:txXfrm>
        <a:off x="4403257" y="3142741"/>
        <a:ext cx="326017" cy="6069"/>
      </dsp:txXfrm>
    </dsp:sp>
    <dsp:sp modelId="{8997F66F-91C6-449B-8FF4-F0D4E66551D6}">
      <dsp:nvSpPr>
        <dsp:cNvPr id="0" name=""/>
        <dsp:cNvSpPr/>
      </dsp:nvSpPr>
      <dsp:spPr>
        <a:xfrm>
          <a:off x="6496386" y="249136"/>
          <a:ext cx="2636145" cy="26344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После очистки расправьте корни к низу и засыпьте их субстратом. При этом не требуется, чтобы растение непосредственно корнями касалось водяного слоя. Раствор поднимется вверх по капиллярам субстрата и достигнет корней. Через некоторое время растения сами прорастут на необходимую глубину.</a:t>
          </a:r>
          <a:endParaRPr lang="ru-RU" sz="1400" b="1" kern="1200" dirty="0"/>
        </a:p>
      </dsp:txBody>
      <dsp:txXfrm>
        <a:off x="6496386" y="249136"/>
        <a:ext cx="2636145" cy="2634474"/>
      </dsp:txXfrm>
    </dsp:sp>
    <dsp:sp modelId="{94B4F15A-AD2A-48B0-BF56-A2C076B088E7}">
      <dsp:nvSpPr>
        <dsp:cNvPr id="0" name=""/>
        <dsp:cNvSpPr/>
      </dsp:nvSpPr>
      <dsp:spPr>
        <a:xfrm>
          <a:off x="2634346" y="4187265"/>
          <a:ext cx="5757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5713" y="45720"/>
              </a:lnTo>
            </a:path>
          </a:pathLst>
        </a:custGeom>
        <a:noFill/>
        <a:ln w="28575" cap="flat" cmpd="sng" algn="ctr">
          <a:solidFill>
            <a:srgbClr val="262626"/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b="1" kern="1200"/>
        </a:p>
      </dsp:txBody>
      <dsp:txXfrm>
        <a:off x="2907045" y="4229950"/>
        <a:ext cx="30315" cy="6069"/>
      </dsp:txXfrm>
    </dsp:sp>
    <dsp:sp modelId="{D4938017-EA0C-41CC-BD06-88DF059AFF69}">
      <dsp:nvSpPr>
        <dsp:cNvPr id="0" name=""/>
        <dsp:cNvSpPr/>
      </dsp:nvSpPr>
      <dsp:spPr>
        <a:xfrm>
          <a:off x="0" y="3442141"/>
          <a:ext cx="2636145" cy="1581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Полейте субстрат сверху обычной водой. Затем залейте воду в сосуд до необходимого уровня и оставьте растение адаптироваться приблизительно на неделю.</a:t>
          </a:r>
          <a:endParaRPr lang="ru-RU" sz="1400" b="1" kern="1200" dirty="0"/>
        </a:p>
      </dsp:txBody>
      <dsp:txXfrm>
        <a:off x="0" y="3442141"/>
        <a:ext cx="2636145" cy="1581687"/>
      </dsp:txXfrm>
    </dsp:sp>
    <dsp:sp modelId="{2281B1E2-2C01-491D-83DC-45E67D81C9C9}">
      <dsp:nvSpPr>
        <dsp:cNvPr id="0" name=""/>
        <dsp:cNvSpPr/>
      </dsp:nvSpPr>
      <dsp:spPr>
        <a:xfrm>
          <a:off x="3242459" y="3442141"/>
          <a:ext cx="2636145" cy="1581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/>
            <a:t>Только после истечения этого периода в воду можно добавлять удобрения.</a:t>
          </a:r>
          <a:endParaRPr lang="ru-RU" sz="1400" b="1" kern="1200"/>
        </a:p>
      </dsp:txBody>
      <dsp:txXfrm>
        <a:off x="3242459" y="3442141"/>
        <a:ext cx="2636145" cy="15816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EDE10-8CD4-4E75-B4BA-B8C326E8696F}">
      <dsp:nvSpPr>
        <dsp:cNvPr id="0" name=""/>
        <dsp:cNvSpPr/>
      </dsp:nvSpPr>
      <dsp:spPr>
        <a:xfrm>
          <a:off x="1679" y="1131823"/>
          <a:ext cx="3582208" cy="2149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Ученые говорят о том, что через несколько десятков лет сельская местность будет практически полностью поглощена большими городами.</a:t>
          </a:r>
          <a:endParaRPr lang="ru-RU" sz="2100" kern="1200" dirty="0"/>
        </a:p>
      </dsp:txBody>
      <dsp:txXfrm>
        <a:off x="64631" y="1194775"/>
        <a:ext cx="3456304" cy="2023421"/>
      </dsp:txXfrm>
    </dsp:sp>
    <dsp:sp modelId="{BA3C022B-D43F-4D54-97C3-FB93C73438F9}">
      <dsp:nvSpPr>
        <dsp:cNvPr id="0" name=""/>
        <dsp:cNvSpPr/>
      </dsp:nvSpPr>
      <dsp:spPr>
        <a:xfrm>
          <a:off x="3942109" y="1762292"/>
          <a:ext cx="759428" cy="88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3942109" y="1939969"/>
        <a:ext cx="531600" cy="533033"/>
      </dsp:txXfrm>
    </dsp:sp>
    <dsp:sp modelId="{34D07F80-7BAE-41B8-AC2C-A8BC4199ECA4}">
      <dsp:nvSpPr>
        <dsp:cNvPr id="0" name=""/>
        <dsp:cNvSpPr/>
      </dsp:nvSpPr>
      <dsp:spPr>
        <a:xfrm>
          <a:off x="5016772" y="1131823"/>
          <a:ext cx="3582208" cy="2149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smtClean="0"/>
            <a:t>В связи с тем, что свободной земли становится все меньше, возникает необходимость изобретать новые методы выращивания растений.</a:t>
          </a:r>
          <a:endParaRPr lang="ru-RU" sz="2100" kern="1200"/>
        </a:p>
      </dsp:txBody>
      <dsp:txXfrm>
        <a:off x="5079724" y="1194775"/>
        <a:ext cx="3456304" cy="20234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468F2-4C08-4B6B-8905-7F794B1E7CA1}">
      <dsp:nvSpPr>
        <dsp:cNvPr id="0" name=""/>
        <dsp:cNvSpPr/>
      </dsp:nvSpPr>
      <dsp:spPr>
        <a:xfrm>
          <a:off x="1934015" y="1309570"/>
          <a:ext cx="1955130" cy="1955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67280-99E9-4B35-BE85-A8114510B531}">
      <dsp:nvSpPr>
        <dsp:cNvPr id="0" name=""/>
        <dsp:cNvSpPr/>
      </dsp:nvSpPr>
      <dsp:spPr>
        <a:xfrm>
          <a:off x="3912506" y="1070803"/>
          <a:ext cx="579980" cy="580158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AAE072-C688-480B-B817-FE9B4321997D}">
      <dsp:nvSpPr>
        <dsp:cNvPr id="0" name=""/>
        <dsp:cNvSpPr/>
      </dsp:nvSpPr>
      <dsp:spPr>
        <a:xfrm>
          <a:off x="2002301" y="1384862"/>
          <a:ext cx="1805081" cy="1804936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9000" r="-2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CD9AF1-C34A-46E6-9625-9258918D39E6}">
      <dsp:nvSpPr>
        <dsp:cNvPr id="0" name=""/>
        <dsp:cNvSpPr/>
      </dsp:nvSpPr>
      <dsp:spPr>
        <a:xfrm>
          <a:off x="0" y="686351"/>
          <a:ext cx="2900798" cy="580158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" numCol="1" spcCol="1270" anchor="b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0" y="686351"/>
        <a:ext cx="2900798" cy="5801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60BB9-64FD-4FF2-9BEC-0F213ADBEB11}">
      <dsp:nvSpPr>
        <dsp:cNvPr id="0" name=""/>
        <dsp:cNvSpPr/>
      </dsp:nvSpPr>
      <dsp:spPr>
        <a:xfrm>
          <a:off x="0" y="13975"/>
          <a:ext cx="7684060" cy="26817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357188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Сегодня гидропоникой активно занимаются многие страны. </a:t>
          </a:r>
        </a:p>
        <a:p>
          <a:pPr marL="0" lvl="0" indent="357188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Активно разрабатываются вертикальные гидропонные фермы-небоскребы, которые в самом ближайшем будущем должны позволить получать отличные урожаи разных культур при минимально задействованной площади и даже в больших городах. </a:t>
          </a:r>
          <a:endParaRPr lang="ru-RU" sz="2200" kern="1200" dirty="0"/>
        </a:p>
      </dsp:txBody>
      <dsp:txXfrm>
        <a:off x="130912" y="144887"/>
        <a:ext cx="7422236" cy="24199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78F97-2F3D-49E0-9B89-FEA58D566AF4}">
      <dsp:nvSpPr>
        <dsp:cNvPr id="0" name=""/>
        <dsp:cNvSpPr/>
      </dsp:nvSpPr>
      <dsp:spPr>
        <a:xfrm>
          <a:off x="0" y="31749"/>
          <a:ext cx="1904999" cy="15239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9A59F-E199-45A5-82CC-97CBB474B17E}">
      <dsp:nvSpPr>
        <dsp:cNvPr id="0" name=""/>
        <dsp:cNvSpPr/>
      </dsp:nvSpPr>
      <dsp:spPr>
        <a:xfrm>
          <a:off x="171450" y="1403349"/>
          <a:ext cx="1695450" cy="5334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Нидерланды</a:t>
          </a:r>
          <a:endParaRPr lang="ru-RU" sz="2000" kern="1200" dirty="0"/>
        </a:p>
      </dsp:txBody>
      <dsp:txXfrm>
        <a:off x="171450" y="1403349"/>
        <a:ext cx="1695450" cy="533400"/>
      </dsp:txXfrm>
    </dsp:sp>
    <dsp:sp modelId="{E8EB16BD-DE5D-442C-B6CA-06C0BA229D26}">
      <dsp:nvSpPr>
        <dsp:cNvPr id="0" name=""/>
        <dsp:cNvSpPr/>
      </dsp:nvSpPr>
      <dsp:spPr>
        <a:xfrm>
          <a:off x="2095500" y="31749"/>
          <a:ext cx="1904999" cy="152399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098D-AE53-4D6C-8FE3-4FBDE9E0977B}">
      <dsp:nvSpPr>
        <dsp:cNvPr id="0" name=""/>
        <dsp:cNvSpPr/>
      </dsp:nvSpPr>
      <dsp:spPr>
        <a:xfrm>
          <a:off x="2266950" y="1403349"/>
          <a:ext cx="1695450" cy="5334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Италия</a:t>
          </a:r>
          <a:endParaRPr lang="ru-RU" sz="2000" kern="1200" dirty="0"/>
        </a:p>
      </dsp:txBody>
      <dsp:txXfrm>
        <a:off x="2266950" y="1403349"/>
        <a:ext cx="1695450" cy="533400"/>
      </dsp:txXfrm>
    </dsp:sp>
    <dsp:sp modelId="{F7D4B61D-A405-402B-9E95-A60CE0DF142A}">
      <dsp:nvSpPr>
        <dsp:cNvPr id="0" name=""/>
        <dsp:cNvSpPr/>
      </dsp:nvSpPr>
      <dsp:spPr>
        <a:xfrm>
          <a:off x="4191000" y="31749"/>
          <a:ext cx="1904999" cy="15239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37215-F0D6-4376-B7CC-2B08B1507F0F}">
      <dsp:nvSpPr>
        <dsp:cNvPr id="0" name=""/>
        <dsp:cNvSpPr/>
      </dsp:nvSpPr>
      <dsp:spPr>
        <a:xfrm>
          <a:off x="4362450" y="1403350"/>
          <a:ext cx="1695450" cy="5334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Испания</a:t>
          </a:r>
          <a:endParaRPr lang="ru-RU" sz="2000" kern="1200" dirty="0"/>
        </a:p>
      </dsp:txBody>
      <dsp:txXfrm>
        <a:off x="4362450" y="1403350"/>
        <a:ext cx="1695450" cy="533400"/>
      </dsp:txXfrm>
    </dsp:sp>
    <dsp:sp modelId="{ACCEAFC1-E1EC-4342-8E5A-BDDC7E67EF32}">
      <dsp:nvSpPr>
        <dsp:cNvPr id="0" name=""/>
        <dsp:cNvSpPr/>
      </dsp:nvSpPr>
      <dsp:spPr>
        <a:xfrm>
          <a:off x="0" y="2127249"/>
          <a:ext cx="1904999" cy="152399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3E3B9-5FBF-4581-BE1D-5F438671EB0C}">
      <dsp:nvSpPr>
        <dsp:cNvPr id="0" name=""/>
        <dsp:cNvSpPr/>
      </dsp:nvSpPr>
      <dsp:spPr>
        <a:xfrm>
          <a:off x="171450" y="3498850"/>
          <a:ext cx="1695450" cy="5334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Китай</a:t>
          </a:r>
          <a:endParaRPr lang="ru-RU" sz="2000" kern="1200" dirty="0"/>
        </a:p>
      </dsp:txBody>
      <dsp:txXfrm>
        <a:off x="171450" y="3498850"/>
        <a:ext cx="1695450" cy="533400"/>
      </dsp:txXfrm>
    </dsp:sp>
    <dsp:sp modelId="{7B782855-C983-4345-97C3-A004FFF599ED}">
      <dsp:nvSpPr>
        <dsp:cNvPr id="0" name=""/>
        <dsp:cNvSpPr/>
      </dsp:nvSpPr>
      <dsp:spPr>
        <a:xfrm>
          <a:off x="2095500" y="2127249"/>
          <a:ext cx="1904999" cy="15239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CDA57-ACC3-4D60-B4DD-24E491BFB8B6}">
      <dsp:nvSpPr>
        <dsp:cNvPr id="0" name=""/>
        <dsp:cNvSpPr/>
      </dsp:nvSpPr>
      <dsp:spPr>
        <a:xfrm>
          <a:off x="2266950" y="3498850"/>
          <a:ext cx="1695450" cy="5334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Россия</a:t>
          </a:r>
          <a:endParaRPr lang="ru-RU" sz="2000" kern="1200" dirty="0"/>
        </a:p>
      </dsp:txBody>
      <dsp:txXfrm>
        <a:off x="2266950" y="3498850"/>
        <a:ext cx="1695450" cy="533400"/>
      </dsp:txXfrm>
    </dsp:sp>
    <dsp:sp modelId="{2DD49C38-72BD-4F51-8CF7-D43041628CDC}">
      <dsp:nvSpPr>
        <dsp:cNvPr id="0" name=""/>
        <dsp:cNvSpPr/>
      </dsp:nvSpPr>
      <dsp:spPr>
        <a:xfrm>
          <a:off x="4191000" y="2127249"/>
          <a:ext cx="1904999" cy="152399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556B7-6330-4548-98D2-432B39688F30}">
      <dsp:nvSpPr>
        <dsp:cNvPr id="0" name=""/>
        <dsp:cNvSpPr/>
      </dsp:nvSpPr>
      <dsp:spPr>
        <a:xfrm>
          <a:off x="4362449" y="3498850"/>
          <a:ext cx="1695450" cy="5334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Австралия</a:t>
          </a:r>
          <a:endParaRPr lang="ru-RU" sz="2000" kern="1200" dirty="0"/>
        </a:p>
      </dsp:txBody>
      <dsp:txXfrm>
        <a:off x="4362449" y="3498850"/>
        <a:ext cx="1695450" cy="533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51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385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88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682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1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40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416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34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3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04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0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20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23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2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77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6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67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3CBBB-A4F3-4F9A-AFAE-DEE66FF85349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73047-25E4-4A7A-80F4-7FF2C1711B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422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7200" b="1" dirty="0"/>
              <a:t> Гидропоника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670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13512908"/>
              </p:ext>
            </p:extLst>
          </p:nvPr>
        </p:nvGraphicFramePr>
        <p:xfrm>
          <a:off x="106017" y="-1"/>
          <a:ext cx="8004313" cy="2695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02879122"/>
              </p:ext>
            </p:extLst>
          </p:nvPr>
        </p:nvGraphicFramePr>
        <p:xfrm>
          <a:off x="1060173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4651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869895"/>
            <a:ext cx="7420789" cy="1090788"/>
          </a:xfrm>
        </p:spPr>
        <p:txBody>
          <a:bodyPr/>
          <a:lstStyle/>
          <a:p>
            <a:r>
              <a:rPr lang="ru-RU" b="1" dirty="0"/>
              <a:t>На гидропонике выращивается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35051441"/>
              </p:ext>
            </p:extLst>
          </p:nvPr>
        </p:nvGraphicFramePr>
        <p:xfrm>
          <a:off x="185530" y="0"/>
          <a:ext cx="8786191" cy="2598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59149496"/>
              </p:ext>
            </p:extLst>
          </p:nvPr>
        </p:nvGraphicFramePr>
        <p:xfrm>
          <a:off x="496956" y="4373217"/>
          <a:ext cx="8647044" cy="2139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33404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91258331"/>
              </p:ext>
            </p:extLst>
          </p:nvPr>
        </p:nvGraphicFramePr>
        <p:xfrm>
          <a:off x="304799" y="-1"/>
          <a:ext cx="7500731" cy="4465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26127" y="3572450"/>
            <a:ext cx="5547671" cy="368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501" y="3750364"/>
            <a:ext cx="6186094" cy="333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4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76146203"/>
              </p:ext>
            </p:extLst>
          </p:nvPr>
        </p:nvGraphicFramePr>
        <p:xfrm>
          <a:off x="0" y="1"/>
          <a:ext cx="9144000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45192467"/>
              </p:ext>
            </p:extLst>
          </p:nvPr>
        </p:nvGraphicFramePr>
        <p:xfrm>
          <a:off x="278294" y="1219201"/>
          <a:ext cx="8587411" cy="174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56978557"/>
              </p:ext>
            </p:extLst>
          </p:nvPr>
        </p:nvGraphicFramePr>
        <p:xfrm>
          <a:off x="145774" y="3180523"/>
          <a:ext cx="8865704" cy="3677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419652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/>
              <a:t>Гидропоника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784" y="1992316"/>
            <a:ext cx="6887389" cy="3599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/>
              <a:t>это </a:t>
            </a:r>
            <a:r>
              <a:rPr lang="ru-RU" sz="2800" dirty="0"/>
              <a:t>способ выращивания растений без почвы, при котором растение получает из раствора все необходимые питательные вещества в нужных количествах и точных </a:t>
            </a:r>
            <a:r>
              <a:rPr lang="ru-RU" sz="2800" dirty="0" smtClean="0"/>
              <a:t>пропорциях.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84" y="4069840"/>
            <a:ext cx="3538330" cy="2601917"/>
          </a:xfrm>
          <a:prstGeom prst="rect">
            <a:avLst/>
          </a:prstGeom>
          <a:ln w="76200">
            <a:solidFill>
              <a:srgbClr val="2626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941" y="4069840"/>
            <a:ext cx="3902876" cy="2601917"/>
          </a:xfrm>
          <a:prstGeom prst="rect">
            <a:avLst/>
          </a:prstGeom>
          <a:ln w="76200">
            <a:solidFill>
              <a:srgbClr val="26262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49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История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931" y="2669760"/>
            <a:ext cx="3963530" cy="496091"/>
          </a:xfrm>
          <a:ln w="76200">
            <a:solidFill>
              <a:srgbClr val="A7D535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262626"/>
                </a:solidFill>
                <a:effectLst/>
              </a:rPr>
              <a:t>Висячие </a:t>
            </a:r>
            <a:r>
              <a:rPr lang="ru-RU" b="1" dirty="0" smtClean="0">
                <a:solidFill>
                  <a:srgbClr val="262626"/>
                </a:solidFill>
                <a:effectLst/>
              </a:rPr>
              <a:t>сады </a:t>
            </a:r>
            <a:r>
              <a:rPr lang="ru-RU" dirty="0" smtClean="0">
                <a:effectLst/>
              </a:rPr>
              <a:t>в Вавилоне</a:t>
            </a:r>
          </a:p>
          <a:p>
            <a:pPr marL="0" indent="357188" algn="just">
              <a:buNone/>
            </a:pPr>
            <a:endParaRPr lang="ru-RU" dirty="0" smtClean="0">
              <a:solidFill>
                <a:srgbClr val="262626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330" y="2125587"/>
            <a:ext cx="3826887" cy="2870165"/>
          </a:xfrm>
          <a:prstGeom prst="rect">
            <a:avLst/>
          </a:prstGeom>
          <a:ln w="57150">
            <a:solidFill>
              <a:srgbClr val="262626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062330" y="5446172"/>
            <a:ext cx="3826887" cy="1200329"/>
          </a:xfrm>
          <a:prstGeom prst="rect">
            <a:avLst/>
          </a:prstGeom>
          <a:ln w="76200">
            <a:solidFill>
              <a:srgbClr val="A7D535"/>
            </a:solidFill>
          </a:ln>
        </p:spPr>
        <p:txBody>
          <a:bodyPr wrap="square">
            <a:spAutoFit/>
          </a:bodyPr>
          <a:lstStyle/>
          <a:p>
            <a:pPr indent="357188" algn="just"/>
            <a:r>
              <a:rPr lang="ru-RU" sz="2400" b="1" dirty="0" smtClean="0">
                <a:solidFill>
                  <a:srgbClr val="262626"/>
                </a:solidFill>
                <a:effectLst/>
              </a:rPr>
              <a:t>Плавающие сады Ацтеков </a:t>
            </a:r>
            <a:r>
              <a:rPr lang="ru-RU" sz="2400" dirty="0" smtClean="0">
                <a:effectLst/>
              </a:rPr>
              <a:t>в Центральной Америке</a:t>
            </a:r>
            <a:endParaRPr lang="ru-RU" sz="2400" dirty="0" smtClean="0">
              <a:effectLst/>
            </a:endParaRPr>
          </a:p>
        </p:txBody>
      </p:sp>
      <p:cxnSp>
        <p:nvCxnSpPr>
          <p:cNvPr id="7" name="Прямая со стрелкой 6"/>
          <p:cNvCxnSpPr>
            <a:stCxn id="3" idx="3"/>
            <a:endCxn id="4" idx="1"/>
          </p:cNvCxnSpPr>
          <p:nvPr/>
        </p:nvCxnSpPr>
        <p:spPr>
          <a:xfrm>
            <a:off x="4333461" y="2917806"/>
            <a:ext cx="728869" cy="6428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30" y="3684104"/>
            <a:ext cx="3975231" cy="2981423"/>
          </a:xfrm>
          <a:prstGeom prst="rect">
            <a:avLst/>
          </a:prstGeom>
          <a:ln w="57150">
            <a:solidFill>
              <a:srgbClr val="262626"/>
            </a:solidFill>
          </a:ln>
        </p:spPr>
      </p:pic>
      <p:cxnSp>
        <p:nvCxnSpPr>
          <p:cNvPr id="14" name="Прямая со стрелкой 13"/>
          <p:cNvCxnSpPr>
            <a:stCxn id="5" idx="1"/>
            <a:endCxn id="9" idx="3"/>
          </p:cNvCxnSpPr>
          <p:nvPr/>
        </p:nvCxnSpPr>
        <p:spPr>
          <a:xfrm flipH="1" flipV="1">
            <a:off x="4345161" y="5174816"/>
            <a:ext cx="717169" cy="871521"/>
          </a:xfrm>
          <a:prstGeom prst="straightConnector1">
            <a:avLst/>
          </a:prstGeom>
          <a:ln w="76200">
            <a:solidFill>
              <a:srgbClr val="A7D5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2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Метод гидропоники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15" y="2177847"/>
            <a:ext cx="8928652" cy="49909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effectLst/>
              </a:rPr>
              <a:t>Метод гидропоники основан на изучении </a:t>
            </a:r>
            <a:r>
              <a:rPr lang="ru-RU" dirty="0" smtClean="0">
                <a:effectLst/>
              </a:rPr>
              <a:t>питания растений.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348" t="7446" r="6956" b="7554"/>
          <a:stretch/>
        </p:blipFill>
        <p:spPr>
          <a:xfrm>
            <a:off x="3295938" y="4361781"/>
            <a:ext cx="2581941" cy="247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219219551"/>
              </p:ext>
            </p:extLst>
          </p:nvPr>
        </p:nvGraphicFramePr>
        <p:xfrm>
          <a:off x="2153278" y="2676939"/>
          <a:ext cx="2877793" cy="2356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3159497391"/>
              </p:ext>
            </p:extLst>
          </p:nvPr>
        </p:nvGraphicFramePr>
        <p:xfrm>
          <a:off x="3683391" y="2707833"/>
          <a:ext cx="3831950" cy="2294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65575" y="2427393"/>
            <a:ext cx="1203565" cy="89968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200" y="5283127"/>
            <a:ext cx="343910" cy="4012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6086707" y="5283127"/>
            <a:ext cx="343910" cy="4012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32743" y="5299075"/>
            <a:ext cx="189186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микроэлементы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6430617" y="5299075"/>
            <a:ext cx="189186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микроэлементы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5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Метод гидропоники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15" y="2177847"/>
            <a:ext cx="8928652" cy="4487996"/>
          </a:xfrm>
        </p:spPr>
        <p:txBody>
          <a:bodyPr>
            <a:normAutofit lnSpcReduction="10000"/>
          </a:bodyPr>
          <a:lstStyle/>
          <a:p>
            <a:pPr marL="0" indent="357188" algn="just">
              <a:buNone/>
            </a:pPr>
            <a:r>
              <a:rPr lang="ru-RU" sz="2800" b="1" dirty="0">
                <a:solidFill>
                  <a:srgbClr val="262626"/>
                </a:solidFill>
                <a:effectLst/>
              </a:rPr>
              <a:t>В зависимости </a:t>
            </a:r>
            <a:r>
              <a:rPr lang="ru-RU" sz="2800" b="1" dirty="0" smtClean="0">
                <a:solidFill>
                  <a:srgbClr val="262626"/>
                </a:solidFill>
                <a:effectLst/>
              </a:rPr>
              <a:t>используемого субстрата выделяют: </a:t>
            </a:r>
          </a:p>
          <a:p>
            <a:pPr algn="just">
              <a:buClr>
                <a:srgbClr val="262626"/>
              </a:buClr>
              <a:buFont typeface="Trebuchet MS" panose="020B0603020202020204" pitchFamily="34" charset="0"/>
              <a:buChar char="●"/>
            </a:pPr>
            <a:r>
              <a:rPr lang="ru-RU" sz="2800" b="1" dirty="0" err="1" smtClean="0">
                <a:solidFill>
                  <a:srgbClr val="262626"/>
                </a:solidFill>
                <a:effectLst/>
              </a:rPr>
              <a:t>Агрегатопоника</a:t>
            </a:r>
            <a:r>
              <a:rPr lang="ru-RU" sz="2800" dirty="0" smtClean="0">
                <a:effectLst/>
              </a:rPr>
              <a:t> </a:t>
            </a:r>
            <a:r>
              <a:rPr lang="ru-RU" dirty="0">
                <a:effectLst/>
              </a:rPr>
              <a:t>- когда корни размещены в твердых инертных, неорганических субстратах – керамзите, щебне, песке, гравии и т.п</a:t>
            </a:r>
            <a:r>
              <a:rPr lang="ru-RU" dirty="0" smtClean="0">
                <a:effectLst/>
              </a:rPr>
              <a:t>.</a:t>
            </a:r>
          </a:p>
          <a:p>
            <a:pPr algn="just">
              <a:buClr>
                <a:srgbClr val="262626"/>
              </a:buClr>
              <a:buFont typeface="Trebuchet MS" panose="020B0603020202020204" pitchFamily="34" charset="0"/>
              <a:buChar char="●"/>
            </a:pPr>
            <a:r>
              <a:rPr lang="ru-RU" sz="2800" b="1" dirty="0" err="1" smtClean="0">
                <a:solidFill>
                  <a:srgbClr val="262626"/>
                </a:solidFill>
                <a:effectLst/>
              </a:rPr>
              <a:t>Хемопоника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- субстратом служат мох, опилки, верховой торф и другие малодоступные для питания растений органические материалы; </a:t>
            </a:r>
            <a:endParaRPr lang="ru-RU" dirty="0" smtClean="0">
              <a:effectLst/>
            </a:endParaRPr>
          </a:p>
          <a:p>
            <a:pPr algn="just">
              <a:buClr>
                <a:srgbClr val="262626"/>
              </a:buClr>
              <a:buFont typeface="Trebuchet MS" panose="020B0603020202020204" pitchFamily="34" charset="0"/>
              <a:buChar char="●"/>
            </a:pPr>
            <a:r>
              <a:rPr lang="ru-RU" sz="2800" b="1" dirty="0" err="1" smtClean="0">
                <a:solidFill>
                  <a:srgbClr val="262626"/>
                </a:solidFill>
                <a:effectLst/>
              </a:rPr>
              <a:t>Ионитопоника</a:t>
            </a:r>
            <a:r>
              <a:rPr lang="ru-RU" sz="2800" dirty="0" smtClean="0">
                <a:effectLst/>
              </a:rPr>
              <a:t> </a:t>
            </a:r>
            <a:r>
              <a:rPr lang="ru-RU" dirty="0">
                <a:effectLst/>
              </a:rPr>
              <a:t>- субстрат из ионообменных материалов; </a:t>
            </a:r>
            <a:endParaRPr lang="ru-RU" dirty="0" smtClean="0">
              <a:effectLst/>
            </a:endParaRPr>
          </a:p>
          <a:p>
            <a:pPr algn="just">
              <a:buClr>
                <a:srgbClr val="262626"/>
              </a:buClr>
              <a:buFont typeface="Trebuchet MS" panose="020B0603020202020204" pitchFamily="34" charset="0"/>
              <a:buChar char="●"/>
            </a:pPr>
            <a:r>
              <a:rPr lang="ru-RU" sz="2800" b="1" dirty="0" smtClean="0">
                <a:solidFill>
                  <a:srgbClr val="262626"/>
                </a:solidFill>
                <a:effectLst/>
              </a:rPr>
              <a:t>Аэропоника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- твердого субстрата нет, корни висят в воздухе затемненной камеры.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6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Преимущества гидропонного метода выращивания растений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365779"/>
              </p:ext>
            </p:extLst>
          </p:nvPr>
        </p:nvGraphicFramePr>
        <p:xfrm>
          <a:off x="-132522" y="1979940"/>
          <a:ext cx="9276522" cy="502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894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Минусы применения технологии гидропоники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5801664"/>
              </p:ext>
            </p:extLst>
          </p:nvPr>
        </p:nvGraphicFramePr>
        <p:xfrm>
          <a:off x="0" y="1961322"/>
          <a:ext cx="9144000" cy="4896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119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Процесс пересадки растения из грунта в систему гидропоники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750937"/>
              </p:ext>
            </p:extLst>
          </p:nvPr>
        </p:nvGraphicFramePr>
        <p:xfrm>
          <a:off x="0" y="1834166"/>
          <a:ext cx="9144000" cy="5320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3629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/>
              <a:t>Роль гидропоники в современном сельском хозяйстве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1849772"/>
              </p:ext>
            </p:extLst>
          </p:nvPr>
        </p:nvGraphicFramePr>
        <p:xfrm>
          <a:off x="278296" y="1293697"/>
          <a:ext cx="8600661" cy="4412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40089302"/>
              </p:ext>
            </p:extLst>
          </p:nvPr>
        </p:nvGraphicFramePr>
        <p:xfrm>
          <a:off x="531639" y="3500183"/>
          <a:ext cx="4492487" cy="3951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78531929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154</TotalTime>
  <Words>575</Words>
  <Application>Microsoft Office PowerPoint</Application>
  <PresentationFormat>Экран (4:3)</PresentationFormat>
  <Paragraphs>66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Trebuchet MS</vt:lpstr>
      <vt:lpstr>Берлин</vt:lpstr>
      <vt:lpstr> Гидропоника </vt:lpstr>
      <vt:lpstr>Гидропоника</vt:lpstr>
      <vt:lpstr>История</vt:lpstr>
      <vt:lpstr>Метод гидропоники</vt:lpstr>
      <vt:lpstr>Метод гидропоники</vt:lpstr>
      <vt:lpstr>Преимущества гидропонного метода выращивания растений</vt:lpstr>
      <vt:lpstr>Минусы применения технологии гидропоники</vt:lpstr>
      <vt:lpstr>Процесс пересадки растения из грунта в систему гидропоники</vt:lpstr>
      <vt:lpstr>Роль гидропоники в современном сельском хозяйстве</vt:lpstr>
      <vt:lpstr>Презентация PowerPoint</vt:lpstr>
      <vt:lpstr>На гидропонике выращивается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Гидропоника </dc:title>
  <dc:creator>Пользователь Windows</dc:creator>
  <cp:lastModifiedBy>Пользователь Windows</cp:lastModifiedBy>
  <cp:revision>18</cp:revision>
  <dcterms:created xsi:type="dcterms:W3CDTF">2018-11-14T11:02:44Z</dcterms:created>
  <dcterms:modified xsi:type="dcterms:W3CDTF">2018-11-14T13:36:45Z</dcterms:modified>
</cp:coreProperties>
</file>